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6" r:id="rId10"/>
    <p:sldId id="259" r:id="rId11"/>
    <p:sldId id="260" r:id="rId12"/>
    <p:sldId id="261" r:id="rId13"/>
    <p:sldId id="262" r:id="rId14"/>
    <p:sldId id="267" r:id="rId15"/>
    <p:sldId id="274" r:id="rId16"/>
    <p:sldId id="273" r:id="rId17"/>
    <p:sldId id="272" r:id="rId18"/>
    <p:sldId id="271" r:id="rId19"/>
    <p:sldId id="270" r:id="rId20"/>
    <p:sldId id="282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123"/>
    <a:srgbClr val="69A12B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2B67D-ABBD-44ED-8D23-6A2BC9F95D4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5681-5E3A-411A-8BD8-71396803A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5681-5E3A-411A-8BD8-71396803A5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0FA1-68AC-47EA-8B7E-71B24668DF8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F5DD-93E5-4729-A236-E467B8A84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67151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Викторина по произведениям</a:t>
            </a:r>
          </a:p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К.И. Чуковского</a:t>
            </a: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cs7001.vk.me/v7001774/1972f/YG1Wj6HrHu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714620"/>
            <a:ext cx="3533775" cy="3200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500034" y="357166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52" y="2071678"/>
            <a:ext cx="735811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5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714620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goodimg.ru/img/chukovskiy-illyustratsi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2571768" cy="2928958"/>
          </a:xfrm>
          <a:prstGeom prst="rect">
            <a:avLst/>
          </a:prstGeom>
          <a:noFill/>
        </p:spPr>
      </p:pic>
      <p:pic>
        <p:nvPicPr>
          <p:cNvPr id="11" name="Picture 2" descr="http://img1.liveinternet.ru/images/attach/c/0/40/84/40084931_1235349089_files4qrku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643314"/>
            <a:ext cx="2214578" cy="2643206"/>
          </a:xfrm>
          <a:prstGeom prst="rect">
            <a:avLst/>
          </a:prstGeom>
          <a:noFill/>
        </p:spPr>
      </p:pic>
      <p:pic>
        <p:nvPicPr>
          <p:cNvPr id="10250" name="Picture 10" descr="http://img1.liveinternet.ru/images/attach/c/4/79/498/79498925_0__320_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86190"/>
            <a:ext cx="3857652" cy="2505061"/>
          </a:xfrm>
          <a:prstGeom prst="rect">
            <a:avLst/>
          </a:prstGeom>
          <a:noFill/>
        </p:spPr>
      </p:pic>
      <p:pic>
        <p:nvPicPr>
          <p:cNvPr id="10252" name="Picture 12" descr="http://img-fotki.yandex.ru/get/9821/36014149.32d/0_982c4_8ba210e5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642918"/>
            <a:ext cx="357190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imhomir.com/uploads/topics/preview/00/02/17/84/46e806adb4_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71876"/>
            <a:ext cx="2643206" cy="2714644"/>
          </a:xfrm>
          <a:prstGeom prst="rect">
            <a:avLst/>
          </a:prstGeom>
          <a:noFill/>
        </p:spPr>
      </p:pic>
      <p:pic>
        <p:nvPicPr>
          <p:cNvPr id="9224" name="Picture 8" descr="http://audioskazki.net/wp-content/gallery/chukovsky/telefon/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71480"/>
            <a:ext cx="3833806" cy="2928923"/>
          </a:xfrm>
          <a:prstGeom prst="rect">
            <a:avLst/>
          </a:prstGeom>
          <a:noFill/>
        </p:spPr>
      </p:pic>
      <p:pic>
        <p:nvPicPr>
          <p:cNvPr id="9226" name="Picture 10" descr="http://img0.liveinternet.ru/images/attach/c/0/119/740/119740608_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71876"/>
            <a:ext cx="4143404" cy="2852735"/>
          </a:xfrm>
          <a:prstGeom prst="rect">
            <a:avLst/>
          </a:prstGeom>
          <a:noFill/>
        </p:spPr>
      </p:pic>
      <p:pic>
        <p:nvPicPr>
          <p:cNvPr id="9232" name="Picture 16" descr="http://go3.imgsmail.ru/imgpreview?key=d7d470a6d1f5b2e&amp;mb=imgdb_preview_12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714356"/>
            <a:ext cx="307183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http://family-port.ru/skazkiChukovskogoPutanic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876"/>
            <a:ext cx="2428892" cy="2909907"/>
          </a:xfrm>
          <a:prstGeom prst="rect">
            <a:avLst/>
          </a:prstGeom>
          <a:noFill/>
        </p:spPr>
      </p:pic>
      <p:pic>
        <p:nvPicPr>
          <p:cNvPr id="8196" name="Picture 4" descr="http://audioskazki.net/wp-content/gallery/chukovsky/putaniza/0012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642918"/>
            <a:ext cx="3286148" cy="2786082"/>
          </a:xfrm>
          <a:prstGeom prst="rect">
            <a:avLst/>
          </a:prstGeom>
          <a:noFill/>
        </p:spPr>
      </p:pic>
      <p:pic>
        <p:nvPicPr>
          <p:cNvPr id="8198" name="Picture 6" descr="http://audioskazki.net/wp-content/gallery/chukovsky/putaniza/0008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500438"/>
            <a:ext cx="3690930" cy="2867015"/>
          </a:xfrm>
          <a:prstGeom prst="rect">
            <a:avLst/>
          </a:prstGeom>
          <a:noFill/>
        </p:spPr>
      </p:pic>
      <p:pic>
        <p:nvPicPr>
          <p:cNvPr id="8200" name="Picture 8" descr="http://moreskazok.ru/images/stihi/chukovskij/kradenoe-solntse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71480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http://char.ru/books/158360_Kradenoe_sol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642918"/>
            <a:ext cx="4267200" cy="5524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http://playing-field.ru/img/2015/051902/22125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642918"/>
            <a:ext cx="4381500" cy="52959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857232"/>
            <a:ext cx="8143932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5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http://ru5.anyfad.com/items/t1@8a82d218-28c1-4731-8f5a-3c1d46861042/Otkrytki--Illyustracii-k-skazkam-Chukovsk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71480"/>
            <a:ext cx="4333872" cy="55721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review-image" descr="http://ejka.ru/uploads/images/a/3/0/4/77/65119324c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1581150"/>
            <a:ext cx="5524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http://img1.liveinternet.ru/images/attach/c/0/40/84/40084931_1235349089_files4qrku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714356"/>
            <a:ext cx="4786346" cy="54435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audioskazki.net/wp-content/gallery/chukovsky/tarakanisce/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214422"/>
            <a:ext cx="5786478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chukovskiy.ru/Images/aibol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142984"/>
            <a:ext cx="2857500" cy="4733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http://im2.kommersant.ru/Issues.photo/CORP/2015/03/31/KOG_089630_00002_2_t222_151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071546"/>
            <a:ext cx="3333750" cy="518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http://proza.ru/pics/2014/02/28/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214422"/>
            <a:ext cx="4762500" cy="42957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i="1" dirty="0" smtClean="0">
                <a:solidFill>
                  <a:srgbClr val="FF0000"/>
                </a:solidFill>
                <a:latin typeface="Arial Black" pitchFamily="34" charset="0"/>
              </a:rPr>
              <a:t>МОЛОДЦЫ!</a:t>
            </a:r>
            <a:endParaRPr lang="ru-RU" sz="73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://img.labirint.ru/images/comments_pic/0847/01lab9hfr1226972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00042"/>
            <a:ext cx="4672003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review-image" descr="http://fb.ru/misc/i/gallery/17481/5825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912" y="1104900"/>
            <a:ext cx="5210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 descr="https://i.ytimg.com/vi/jNDZgoCRfw8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85860"/>
            <a:ext cx="550072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http://img0.liveinternet.ru/images/attach/c/1/61/452/61452956_cokotuha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785794"/>
            <a:ext cx="6657975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http://teddyclub.org/user_uploads/images/357535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21442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 descr="http://mamadelki.ru/wp-content/uploads/2014/11/12625505352449618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642918"/>
            <a:ext cx="464347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19000"/>
          </a:blip>
          <a:srcRect/>
          <a:stretch>
            <a:fillRect/>
          </a:stretch>
        </p:blipFill>
        <p:spPr bwMode="auto">
          <a:xfrm>
            <a:off x="500034" y="357166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1" y="1571612"/>
            <a:ext cx="71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357298"/>
            <a:ext cx="814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857232"/>
            <a:ext cx="1847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.ytimg.com/vi/Z0r7dKDpZTw/m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3571900" cy="2571768"/>
          </a:xfrm>
          <a:prstGeom prst="rect">
            <a:avLst/>
          </a:prstGeom>
          <a:noFill/>
        </p:spPr>
      </p:pic>
      <p:pic>
        <p:nvPicPr>
          <p:cNvPr id="11268" name="Picture 4" descr="http://xn--80aauegbcjrdg4a.xn--p1ai/uploads/1/0/5/8/10580347/4571499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00438"/>
            <a:ext cx="3381356" cy="2776526"/>
          </a:xfrm>
          <a:prstGeom prst="rect">
            <a:avLst/>
          </a:prstGeom>
          <a:noFill/>
        </p:spPr>
      </p:pic>
      <p:pic>
        <p:nvPicPr>
          <p:cNvPr id="11270" name="Picture 6" descr="http://img11.nnm.me/1/3/0/4/6/1ca1a5eb59bea6cf9cdfeccb4c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571876"/>
            <a:ext cx="4000528" cy="2695561"/>
          </a:xfrm>
          <a:prstGeom prst="rect">
            <a:avLst/>
          </a:prstGeom>
          <a:noFill/>
        </p:spPr>
      </p:pic>
      <p:pic>
        <p:nvPicPr>
          <p:cNvPr id="11272" name="Picture 8" descr="http://ejka.ru/uploads/images/7/8/a/a/8/3843fa08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71480"/>
            <a:ext cx="352423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</Words>
  <Application>Microsoft Office PowerPoint</Application>
  <PresentationFormat>Экран (4:3)</PresentationFormat>
  <Paragraphs>12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 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</cp:lastModifiedBy>
  <cp:revision>48</cp:revision>
  <dcterms:created xsi:type="dcterms:W3CDTF">2011-11-09T13:13:49Z</dcterms:created>
  <dcterms:modified xsi:type="dcterms:W3CDTF">2017-03-22T04:33:53Z</dcterms:modified>
</cp:coreProperties>
</file>