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4" r:id="rId6"/>
    <p:sldId id="259" r:id="rId7"/>
    <p:sldId id="263" r:id="rId8"/>
    <p:sldId id="262" r:id="rId9"/>
    <p:sldId id="268" r:id="rId10"/>
    <p:sldId id="261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31.03.2023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249289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«Весеннее пробуждение в Оренбуржье»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908720"/>
            <a:ext cx="6400800" cy="1008112"/>
          </a:xfrm>
        </p:spPr>
        <p:txBody>
          <a:bodyPr>
            <a:normAutofit/>
          </a:bodyPr>
          <a:lstStyle/>
          <a:p>
            <a:r>
              <a:rPr lang="ru-RU" sz="1600" b="1" dirty="0" smtClean="0">
                <a:solidFill>
                  <a:schemeClr val="tx1"/>
                </a:solidFill>
              </a:rPr>
              <a:t>МДОАУ «Детский сад №18 «Ручеёк» комбинированного вида</a:t>
            </a:r>
          </a:p>
          <a:p>
            <a:r>
              <a:rPr lang="ru-RU" sz="1600" b="1" dirty="0" smtClean="0">
                <a:solidFill>
                  <a:schemeClr val="tx1"/>
                </a:solidFill>
              </a:rPr>
              <a:t>г. Новотроицка Оренбургской области»</a:t>
            </a:r>
          </a:p>
          <a:p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860032" y="3861048"/>
            <a:ext cx="34918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Тишакова Светлана Юрьевна</a:t>
            </a:r>
            <a:endParaRPr lang="ru-RU" b="1" dirty="0"/>
          </a:p>
        </p:txBody>
      </p:sp>
    </p:spTree>
    <p:extLst>
      <p:ext uri="{BB962C8B-B14F-4D97-AF65-F5344CB8AC3E}">
        <p14:creationId xmlns="" xmlns:p14="http://schemas.microsoft.com/office/powerpoint/2010/main" val="41788704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Родной край - люби и знай конспекты и презентации 2 часть ООП\Весеннее пробуждение в Оренбуржье\Медведь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3" y="188640"/>
            <a:ext cx="5837357" cy="3888432"/>
          </a:xfrm>
          <a:prstGeom prst="rect">
            <a:avLst/>
          </a:prstGeom>
          <a:noFill/>
        </p:spPr>
      </p:pic>
      <p:pic>
        <p:nvPicPr>
          <p:cNvPr id="8195" name="Picture 3" descr="D:\Родной край - люби и знай конспекты и презентации 2 часть ООП\Весеннее пробуждение в Оренбуржье\еж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3645024"/>
            <a:ext cx="4031968" cy="30239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1788704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D:\Родной край - люби и знай конспекты и презентации 2 часть ООП\Весеннее пробуждение в Оренбуржье\белка 1.jpg"/>
          <p:cNvPicPr>
            <a:picLocks noChangeAspect="1" noChangeArrowheads="1"/>
          </p:cNvPicPr>
          <p:nvPr/>
        </p:nvPicPr>
        <p:blipFill>
          <a:blip r:embed="rId2" cstate="print"/>
          <a:srcRect l="22640" t="5906" r="7470" b="4025"/>
          <a:stretch>
            <a:fillRect/>
          </a:stretch>
        </p:blipFill>
        <p:spPr bwMode="auto">
          <a:xfrm>
            <a:off x="3851920" y="2348880"/>
            <a:ext cx="5112568" cy="4392488"/>
          </a:xfrm>
          <a:prstGeom prst="rect">
            <a:avLst/>
          </a:prstGeom>
          <a:noFill/>
        </p:spPr>
      </p:pic>
      <p:pic>
        <p:nvPicPr>
          <p:cNvPr id="4" name="Picture 2" descr="D:\Родной край - люби и знай конспекты и презентации 2 часть ООП\Весеннее пробуждение в Оренбуржье\Заяц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49" y="214312"/>
            <a:ext cx="4766303" cy="357472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1788704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815245" y="1614794"/>
            <a:ext cx="5262590" cy="37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1788704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Родной край - люби и знай конспекты и презентации 2 часть ООП\Весеннее пробуждение в Оренбуржье\Солнце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4775" y="1295400"/>
            <a:ext cx="6394450" cy="4267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1788704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Родной край - люби и знай конспекты и презентации 2 часть ООП\Весеннее пробуждение в Оренбуржье\Бегут ручь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908720"/>
            <a:ext cx="7589647" cy="504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1788704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Родной край - люби и знай конспекты и презентации 2 часть ООП\Весеннее пробуждение в Оренбуржье\Набухают почки.jpg"/>
          <p:cNvPicPr>
            <a:picLocks noChangeAspect="1" noChangeArrowheads="1"/>
          </p:cNvPicPr>
          <p:nvPr/>
        </p:nvPicPr>
        <p:blipFill>
          <a:blip r:embed="rId2" cstate="print"/>
          <a:srcRect r="1322" b="3989"/>
          <a:stretch>
            <a:fillRect/>
          </a:stretch>
        </p:blipFill>
        <p:spPr bwMode="auto">
          <a:xfrm>
            <a:off x="755576" y="908720"/>
            <a:ext cx="7632848" cy="49510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1788704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Родной край - люби и знай конспекты и презентации 2 часть ООП\Весеннее пробуждение в Оренбуржье\Появляются листья.jpg"/>
          <p:cNvPicPr>
            <a:picLocks noChangeAspect="1" noChangeArrowheads="1"/>
          </p:cNvPicPr>
          <p:nvPr/>
        </p:nvPicPr>
        <p:blipFill>
          <a:blip r:embed="rId2" cstate="print"/>
          <a:srcRect l="10448" r="4364"/>
          <a:stretch>
            <a:fillRect/>
          </a:stretch>
        </p:blipFill>
        <p:spPr bwMode="auto">
          <a:xfrm>
            <a:off x="755576" y="908720"/>
            <a:ext cx="7632848" cy="504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1788704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D:\Родной край - люби и знай конспекты и презентации 2 часть ООП\Весеннее пробуждение в Оренбуржье\Прострел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2924944"/>
            <a:ext cx="4992555" cy="3744416"/>
          </a:xfrm>
          <a:prstGeom prst="rect">
            <a:avLst/>
          </a:prstGeom>
          <a:noFill/>
        </p:spPr>
      </p:pic>
      <p:pic>
        <p:nvPicPr>
          <p:cNvPr id="6" name="Picture 2" descr="D:\Родной край - люби и знай конспекты и презентации 2 часть ООП\Весеннее пробуждение в Оренбуржье\Подснежник, тюльпан Биберштейн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8640"/>
            <a:ext cx="4824536" cy="361840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1788704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Родной край - люби и знай конспекты и презентации 2 часть ООП\Весеннее пробуждение в Оренбуржье\Тюльпан Шрен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908720"/>
            <a:ext cx="6768752" cy="50765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1788704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980728"/>
            <a:ext cx="7812766" cy="50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1788704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neizvestniy-geniy.ru/images/works/photo/2012/02/554786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980728"/>
            <a:ext cx="5472608" cy="482684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17887041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26</Words>
  <Application>Microsoft Office PowerPoint</Application>
  <PresentationFormat>Экран (4:3)</PresentationFormat>
  <Paragraphs>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«Весеннее пробуждение в Оренбуржье»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Катенок</dc:creator>
  <cp:lastModifiedBy>ADMIN</cp:lastModifiedBy>
  <cp:revision>14</cp:revision>
  <dcterms:created xsi:type="dcterms:W3CDTF">2013-01-28T19:28:30Z</dcterms:created>
  <dcterms:modified xsi:type="dcterms:W3CDTF">2023-03-31T16:20:41Z</dcterms:modified>
</cp:coreProperties>
</file>