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6" r:id="rId4"/>
    <p:sldId id="267" r:id="rId5"/>
    <p:sldId id="261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48123"/>
    <a:srgbClr val="69A12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2B67D-ABBD-44ED-8D23-6A2BC9F95D4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A5681-5E3A-411A-8BD8-71396803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5681-5E3A-411A-8BD8-71396803A5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5681-5E3A-411A-8BD8-71396803A57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0FA1-68AC-47EA-8B7E-71B24668DF8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5368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67151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№18 «Ручеек» комбинированного вида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Новотроицка Оренбургской области»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338437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у нас в квартире газ!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у вас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r"/>
            <a:endParaRPr lang="ru-RU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Тишакова С.Ю.</a:t>
            </a:r>
            <a:endParaRPr lang="ru-RU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67151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DMIN\Desktop\c6f6d21d-68f9-c2b2-e874-51a29d0e984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836712"/>
            <a:ext cx="8215355" cy="5303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500042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1" y="1571612"/>
            <a:ext cx="71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357298"/>
            <a:ext cx="81439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857232"/>
            <a:ext cx="1847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857387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G:\IMG_0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32637" y="-5348288"/>
            <a:ext cx="4800218" cy="3600000"/>
          </a:xfrm>
          <a:prstGeom prst="rect">
            <a:avLst/>
          </a:prstGeom>
          <a:noFill/>
        </p:spPr>
      </p:pic>
      <p:pic>
        <p:nvPicPr>
          <p:cNvPr id="22529" name="Picture 1" descr="C:\Users\ADMIN\Desktop\ЯГ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80728"/>
            <a:ext cx="8367329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52" y="2071678"/>
            <a:ext cx="735811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5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271462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esktop\im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3874007" cy="3059236"/>
          </a:xfrm>
          <a:prstGeom prst="rect">
            <a:avLst/>
          </a:prstGeom>
          <a:noFill/>
        </p:spPr>
      </p:pic>
      <p:pic>
        <p:nvPicPr>
          <p:cNvPr id="2" name="Picture 2" descr="https://static7.depositphotos.com/1257064/780/v/600/depositphotos_7805960-stock-illustration-electric-cook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6672"/>
            <a:ext cx="357187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36842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esktop\ГАЗ\img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643206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 </a:t>
            </a: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ADMIN\Desktop\im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85788"/>
            <a:ext cx="7200900" cy="56864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643206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 </a:t>
            </a: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ГАЗ\img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7812360" cy="58592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643206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 </a:t>
            </a: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ADMIN\Desktop\im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85788"/>
            <a:ext cx="7200900" cy="56864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38</Words>
  <Application>Microsoft Office PowerPoint</Application>
  <PresentationFormat>Экран (4:3)</PresentationFormat>
  <Paragraphs>27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дошкольное образовательное автономное учреждение «Детский сад №18 «Ручеек» комбинированного вида  г. Новотроицка Оренбургской области» </vt:lpstr>
      <vt:lpstr>Слайд 2</vt:lpstr>
      <vt:lpstr>Слайд 3</vt:lpstr>
      <vt:lpstr>Слайд 4</vt:lpstr>
      <vt:lpstr> 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98</cp:revision>
  <dcterms:created xsi:type="dcterms:W3CDTF">2011-11-09T13:13:49Z</dcterms:created>
  <dcterms:modified xsi:type="dcterms:W3CDTF">2021-11-02T16:11:01Z</dcterms:modified>
</cp:coreProperties>
</file>