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78" r:id="rId3"/>
    <p:sldId id="275" r:id="rId4"/>
    <p:sldId id="276" r:id="rId5"/>
    <p:sldId id="262" r:id="rId6"/>
    <p:sldId id="274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123"/>
    <a:srgbClr val="69A12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10" d="100"/>
          <a:sy n="110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B67D-ABBD-44ED-8D23-6A2BC9F95D4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5681-5E3A-411A-8BD8-71396803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0FA1-68AC-47EA-8B7E-71B24668DF8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395537" y="428604"/>
            <a:ext cx="8280919" cy="60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571612"/>
            <a:ext cx="71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814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857232"/>
            <a:ext cx="1847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 l="16322" t="26203" r="48053" b="43282"/>
          <a:stretch>
            <a:fillRect/>
          </a:stretch>
        </p:blipFill>
        <p:spPr bwMode="auto">
          <a:xfrm>
            <a:off x="611560" y="1268760"/>
            <a:ext cx="4248472" cy="21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ADMIN\Desktop\Квест игра в подг группе\bukva-r-krasn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1131400" cy="1260000"/>
          </a:xfrm>
          <a:prstGeom prst="rect">
            <a:avLst/>
          </a:prstGeom>
          <a:noFill/>
        </p:spPr>
      </p:pic>
      <p:pic>
        <p:nvPicPr>
          <p:cNvPr id="11267" name="Picture 3" descr="C:\Users\ADMIN\Desktop\Квест игра в подг группе\bukva-o-krasn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07704" y="3645024"/>
            <a:ext cx="1095174" cy="1260000"/>
          </a:xfrm>
          <a:prstGeom prst="rect">
            <a:avLst/>
          </a:prstGeom>
          <a:noFill/>
        </p:spPr>
      </p:pic>
      <p:pic>
        <p:nvPicPr>
          <p:cNvPr id="2" name="Picture 2" descr="C:\Users\ADMIN\Desktop\Квест игра в подг группе\bukva-D-krasn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645024"/>
            <a:ext cx="1138820" cy="1260000"/>
          </a:xfrm>
          <a:prstGeom prst="rect">
            <a:avLst/>
          </a:prstGeom>
          <a:noFill/>
        </p:spPr>
      </p:pic>
      <p:pic>
        <p:nvPicPr>
          <p:cNvPr id="3" name="Picture 3" descr="C:\Users\ADMIN\Desktop\Квест игра в подг группе\bukva-i-krasna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645024"/>
            <a:ext cx="1317345" cy="1260000"/>
          </a:xfrm>
          <a:prstGeom prst="rect">
            <a:avLst/>
          </a:prstGeom>
          <a:noFill/>
        </p:spPr>
      </p:pic>
      <p:pic>
        <p:nvPicPr>
          <p:cNvPr id="1028" name="Picture 4" descr="C:\Users\ADMIN\Desktop\Квест игра в подг группе\bukva-n-krasnay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645024"/>
            <a:ext cx="1250925" cy="1260000"/>
          </a:xfrm>
          <a:prstGeom prst="rect">
            <a:avLst/>
          </a:prstGeom>
          <a:noFill/>
        </p:spPr>
      </p:pic>
      <p:pic>
        <p:nvPicPr>
          <p:cNvPr id="1029" name="Picture 5" descr="C:\Users\ADMIN\Desktop\Квест игра в подг группе\bukva-A-krasnay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645024"/>
            <a:ext cx="1393075" cy="1260000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700808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893" t="51840" r="-14005" b="-37359"/>
          <a:stretch>
            <a:fillRect/>
          </a:stretch>
        </p:blipFill>
        <p:spPr bwMode="auto">
          <a:xfrm>
            <a:off x="6156176" y="1772816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 l="71269" t="26203" r="17266" b="43282"/>
          <a:stretch>
            <a:fillRect/>
          </a:stretch>
        </p:blipFill>
        <p:spPr bwMode="auto">
          <a:xfrm>
            <a:off x="7308304" y="1556792"/>
            <a:ext cx="1367272" cy="17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395536" y="404664"/>
            <a:ext cx="8319298" cy="60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571612"/>
            <a:ext cx="71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814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857232"/>
            <a:ext cx="1847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Квест игра в подг группе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20888"/>
            <a:ext cx="2232248" cy="1440000"/>
          </a:xfrm>
          <a:prstGeom prst="rect">
            <a:avLst/>
          </a:prstGeom>
          <a:noFill/>
        </p:spPr>
      </p:pic>
      <p:pic>
        <p:nvPicPr>
          <p:cNvPr id="3" name="Picture 3" descr="C:\Users\ADMIN\Desktop\Квест игра в подг группе\англия-флаг-png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20888"/>
            <a:ext cx="2213099" cy="1440000"/>
          </a:xfrm>
          <a:prstGeom prst="rect">
            <a:avLst/>
          </a:prstGeom>
          <a:noFill/>
        </p:spPr>
      </p:pic>
      <p:pic>
        <p:nvPicPr>
          <p:cNvPr id="1028" name="Picture 4" descr="C:\Users\ADMIN\Desktop\Квест игра в подг группе\C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420888"/>
            <a:ext cx="2218065" cy="144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395536" y="404664"/>
            <a:ext cx="835881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571612"/>
            <a:ext cx="71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814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857232"/>
            <a:ext cx="1847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Квест игра в подг группе\ГЕРБ пОЛЬШ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36912"/>
            <a:ext cx="1595702" cy="1980000"/>
          </a:xfrm>
          <a:prstGeom prst="rect">
            <a:avLst/>
          </a:prstGeom>
          <a:noFill/>
        </p:spPr>
      </p:pic>
      <p:pic>
        <p:nvPicPr>
          <p:cNvPr id="2052" name="Picture 4" descr="C:\Users\ADMIN\Desktop\Квест игра в подг группе\Ptrt-0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36912"/>
            <a:ext cx="1678482" cy="1980000"/>
          </a:xfrm>
          <a:prstGeom prst="rect">
            <a:avLst/>
          </a:prstGeom>
          <a:noFill/>
        </p:spPr>
      </p:pic>
      <p:pic>
        <p:nvPicPr>
          <p:cNvPr id="2053" name="Picture 5" descr="C:\Users\ADMIN\Desktop\Квест игра в подг группе\Coat_of_arms_of_Romania_(1992–2016)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708920"/>
            <a:ext cx="1440000" cy="1980000"/>
          </a:xfrm>
          <a:prstGeom prst="rect">
            <a:avLst/>
          </a:prstGeom>
          <a:noFill/>
        </p:spPr>
      </p:pic>
      <p:pic>
        <p:nvPicPr>
          <p:cNvPr id="2055" name="Picture 7" descr="C:\Users\ADMIN\Desktop\Квест игра в подг группе\200px-Blason_ville_fr_Vieux-Lixheim_57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708920"/>
            <a:ext cx="1800000" cy="198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балалайка.gif"/>
          <p:cNvPicPr/>
          <p:nvPr/>
        </p:nvPicPr>
        <p:blipFill>
          <a:blip r:embed="rId4" cstate="print"/>
          <a:srcRect l="13603" t="6986" r="13235" b="2941"/>
          <a:stretch>
            <a:fillRect/>
          </a:stretch>
        </p:blipFill>
        <p:spPr bwMode="auto">
          <a:xfrm rot="811199">
            <a:off x="3278844" y="2354423"/>
            <a:ext cx="2252658" cy="301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55" b="95646" l="0" r="99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3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659" y="4221088"/>
            <a:ext cx="2533740" cy="18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ADMIN\Desktop\Квест игра в подг группе\1643945607_3-adonius-club-p-matreshka-na-prozrachnom-fone-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764704"/>
            <a:ext cx="1440160" cy="2707174"/>
          </a:xfrm>
          <a:prstGeom prst="rect">
            <a:avLst/>
          </a:prstGeom>
          <a:noFill/>
        </p:spPr>
      </p:pic>
      <p:pic>
        <p:nvPicPr>
          <p:cNvPr id="4104" name="Picture 8" descr="C:\Users\ADMIN\Desktop\Квест игра в подг группе\250c63a1eb5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620688"/>
            <a:ext cx="2115238" cy="313784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ADMIN\Desktop\Квест игра в подг группе\3f26768ff6d516a2001569a97de94320.jpg"/>
          <p:cNvPicPr>
            <a:picLocks noChangeAspect="1" noChangeArrowheads="1"/>
          </p:cNvPicPr>
          <p:nvPr/>
        </p:nvPicPr>
        <p:blipFill>
          <a:blip r:embed="rId4" cstate="print"/>
          <a:srcRect b="8561"/>
          <a:stretch>
            <a:fillRect/>
          </a:stretch>
        </p:blipFill>
        <p:spPr bwMode="auto">
          <a:xfrm>
            <a:off x="683568" y="1340768"/>
            <a:ext cx="781550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857232"/>
            <a:ext cx="8143932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 descr="C:\Users\ADMIN\Desktop\Квест игра в подг группе\gerb_orenburgskoj_oblas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2175415" cy="2520000"/>
          </a:xfrm>
          <a:prstGeom prst="rect">
            <a:avLst/>
          </a:prstGeom>
          <a:noFill/>
        </p:spPr>
      </p:pic>
      <p:pic>
        <p:nvPicPr>
          <p:cNvPr id="2055" name="Picture 7" descr="C:\Users\ADMIN\Desktop\Квест игра в подг группе\gerb_vladimirskoy_oblas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276872"/>
            <a:ext cx="2181440" cy="2520000"/>
          </a:xfrm>
          <a:prstGeom prst="rect">
            <a:avLst/>
          </a:prstGeom>
          <a:noFill/>
        </p:spPr>
      </p:pic>
      <p:pic>
        <p:nvPicPr>
          <p:cNvPr id="2057" name="Picture 9" descr="C:\Users\ADMIN\Desktop\Квест игра в подг группе\Coat_of_Arms_of_Samara_1859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348880"/>
            <a:ext cx="246229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00" name="AutoShape 4" descr="C:\Users\ADMIN\Desktop\%D0%9A%D0%B2%D0%B5%D1%81%D1%82 %D0%B8%D0%B3%D1%80%D0%B0 %D0%B2 %D0%BF%D0%BE%D0%B4%D0%B3 %D0%B3%D1%80%D1%83%D0%BF%D0%BF%D0%B5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ADMIN\Desktop\Квест игра в подг группе\9382_orenbursgkie-platki-2.jpg"/>
          <p:cNvPicPr>
            <a:picLocks noChangeAspect="1" noChangeArrowheads="1"/>
          </p:cNvPicPr>
          <p:nvPr/>
        </p:nvPicPr>
        <p:blipFill>
          <a:blip r:embed="rId4" cstate="print"/>
          <a:srcRect r="16872"/>
          <a:stretch>
            <a:fillRect/>
          </a:stretch>
        </p:blipFill>
        <p:spPr bwMode="auto">
          <a:xfrm>
            <a:off x="539552" y="692696"/>
            <a:ext cx="7980328" cy="5544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</cp:lastModifiedBy>
  <cp:revision>99</cp:revision>
  <dcterms:created xsi:type="dcterms:W3CDTF">2011-11-09T13:13:49Z</dcterms:created>
  <dcterms:modified xsi:type="dcterms:W3CDTF">2023-04-19T09:55:28Z</dcterms:modified>
</cp:coreProperties>
</file>