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72" r:id="rId4"/>
    <p:sldId id="259" r:id="rId5"/>
    <p:sldId id="274" r:id="rId6"/>
    <p:sldId id="261" r:id="rId7"/>
    <p:sldId id="271" r:id="rId8"/>
    <p:sldId id="270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123"/>
    <a:srgbClr val="69A12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67" d="100"/>
          <a:sy n="67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2B67D-ABBD-44ED-8D23-6A2BC9F95D4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5681-5E3A-411A-8BD8-71396803A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5681-5E3A-411A-8BD8-71396803A5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0FA1-68AC-47EA-8B7E-71B24668DF8D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671517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980728"/>
            <a:ext cx="7603168" cy="506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67544" y="40466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1" y="1571612"/>
            <a:ext cx="71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357298"/>
            <a:ext cx="81439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857232"/>
            <a:ext cx="1847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avatars.mds.yandex.net/i?id=ab09ec0ec4af53a39dbba9f9259a881e_l-1242172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7776595" cy="4176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787" y="1447274"/>
            <a:ext cx="5940425" cy="396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52" y="2071678"/>
            <a:ext cx="735811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5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71462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biblioteka.ptz.ru/files/25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biblioteka.ptz.ru/files/25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cdn.culture.ru/images/21333d45-b9ea-58a5-8167-0157303090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cdn.culture.ru/images/21333d45-b9ea-58a5-8167-0157303090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s://cdn.culture.ru/images/2e8d1a68-c23d-5342-afcd-ca15af3911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8" name="Picture 14" descr="C:\Users\11\Saved Games\Desktop\21333d45-b9ea-58a5-8167-015730309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https://cf3.ppt-online.org/files3/slide/z/zvke1OSLfBJPGDdF8ij3W6pRlrguUcot7n9Z5H/slide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7690013" cy="576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https://uazbuka.ru/lyrics/Pamir2016/img/pamir_19.jpg"/>
          <p:cNvPicPr>
            <a:picLocks noChangeAspect="1" noChangeArrowheads="1"/>
          </p:cNvPicPr>
          <p:nvPr/>
        </p:nvPicPr>
        <p:blipFill>
          <a:blip r:embed="rId4" cstate="print"/>
          <a:srcRect l="11375"/>
          <a:stretch>
            <a:fillRect/>
          </a:stretch>
        </p:blipFill>
        <p:spPr bwMode="auto">
          <a:xfrm>
            <a:off x="5307874" y="404664"/>
            <a:ext cx="3494495" cy="6192688"/>
          </a:xfrm>
          <a:prstGeom prst="rect">
            <a:avLst/>
          </a:prstGeom>
          <a:noFill/>
        </p:spPr>
      </p:pic>
      <p:pic>
        <p:nvPicPr>
          <p:cNvPr id="8" name="Picture 2" descr="https://zabota050.msp.midural.ru/upload/gallery/2021/02/15/MTxbxmuL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42946"/>
            <a:ext cx="4896544" cy="367240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7936028" cy="446401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7808867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AutoShape 2" descr="https://cdn.culture.ru/images/b3731d66-29b6-5009-a194-513151d81e5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11\Saved Games\Desktop\b3731d66-29b6-5009-a194-513151d81e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7992000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Happy User</cp:lastModifiedBy>
  <cp:revision>53</cp:revision>
  <dcterms:created xsi:type="dcterms:W3CDTF">2011-11-09T13:13:49Z</dcterms:created>
  <dcterms:modified xsi:type="dcterms:W3CDTF">2025-02-04T16:15:50Z</dcterms:modified>
</cp:coreProperties>
</file>