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7" r:id="rId3"/>
    <p:sldId id="256" r:id="rId4"/>
    <p:sldId id="281" r:id="rId5"/>
    <p:sldId id="259" r:id="rId6"/>
    <p:sldId id="260" r:id="rId7"/>
    <p:sldId id="269" r:id="rId8"/>
    <p:sldId id="287" r:id="rId9"/>
    <p:sldId id="284" r:id="rId10"/>
    <p:sldId id="283" r:id="rId11"/>
    <p:sldId id="286" r:id="rId12"/>
    <p:sldId id="272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B21A"/>
    <a:srgbClr val="01FF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346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CBBC-4185-4CED-82D3-E47549A93B0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CF46-21CA-470A-BFC1-5CA535B2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CBBC-4185-4CED-82D3-E47549A93B0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CF46-21CA-470A-BFC1-5CA535B2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CBBC-4185-4CED-82D3-E47549A93B0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CF46-21CA-470A-BFC1-5CA535B2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CBBC-4185-4CED-82D3-E47549A93B0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CF46-21CA-470A-BFC1-5CA535B2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CBBC-4185-4CED-82D3-E47549A93B0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CF46-21CA-470A-BFC1-5CA535B2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CBBC-4185-4CED-82D3-E47549A93B0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CF46-21CA-470A-BFC1-5CA535B2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CBBC-4185-4CED-82D3-E47549A93B0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CF46-21CA-470A-BFC1-5CA535B2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CBBC-4185-4CED-82D3-E47549A93B0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CF46-21CA-470A-BFC1-5CA535B2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CBBC-4185-4CED-82D3-E47549A93B0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CF46-21CA-470A-BFC1-5CA535B2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CBBC-4185-4CED-82D3-E47549A93B0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CF46-21CA-470A-BFC1-5CA535B2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CBBC-4185-4CED-82D3-E47549A93B0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CF46-21CA-470A-BFC1-5CA535B2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CBBC-4185-4CED-82D3-E47549A93B0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CF46-21CA-470A-BFC1-5CA535B2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ляж, берег, море, волны, лето, пес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8"/>
          <a:ext cx="8643999" cy="6215106"/>
        </p:xfrm>
        <a:graphic>
          <a:graphicData uri="http://schemas.openxmlformats.org/drawingml/2006/table">
            <a:tbl>
              <a:tblPr/>
              <a:tblGrid>
                <a:gridCol w="3377860"/>
                <a:gridCol w="3066262"/>
                <a:gridCol w="2199877"/>
              </a:tblGrid>
              <a:tr h="6215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              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300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7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42" name="Picture 2" descr="C:\Users\User\Downloads\45267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1981372" cy="1258933"/>
          </a:xfrm>
          <a:prstGeom prst="rect">
            <a:avLst/>
          </a:prstGeom>
          <a:noFill/>
        </p:spPr>
      </p:pic>
      <p:pic>
        <p:nvPicPr>
          <p:cNvPr id="4" name="Picture 2" descr="C:\Users\User\Downloads\45267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1981372" cy="1258933"/>
          </a:xfrm>
          <a:prstGeom prst="rect">
            <a:avLst/>
          </a:prstGeom>
          <a:noFill/>
        </p:spPr>
      </p:pic>
      <p:pic>
        <p:nvPicPr>
          <p:cNvPr id="5" name="Picture 2" descr="C:\Users\User\Downloads\45267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636"/>
            <a:ext cx="1981372" cy="1258933"/>
          </a:xfrm>
          <a:prstGeom prst="rect">
            <a:avLst/>
          </a:prstGeom>
          <a:noFill/>
        </p:spPr>
      </p:pic>
      <p:pic>
        <p:nvPicPr>
          <p:cNvPr id="6" name="Picture 2" descr="C:\Users\User\Downloads\45267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643314"/>
            <a:ext cx="1981372" cy="1258933"/>
          </a:xfrm>
          <a:prstGeom prst="rect">
            <a:avLst/>
          </a:prstGeom>
          <a:noFill/>
        </p:spPr>
      </p:pic>
      <p:pic>
        <p:nvPicPr>
          <p:cNvPr id="8" name="Picture 2" descr="C:\Users\User\Downloads\45267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99992" y="1052736"/>
            <a:ext cx="1872208" cy="1368152"/>
          </a:xfrm>
          <a:prstGeom prst="rect">
            <a:avLst/>
          </a:prstGeom>
          <a:noFill/>
        </p:spPr>
      </p:pic>
      <p:pic>
        <p:nvPicPr>
          <p:cNvPr id="9" name="Picture 2" descr="C:\Users\User\Downloads\45267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16016" y="2996952"/>
            <a:ext cx="1872208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85728"/>
          <a:ext cx="8643997" cy="6357982"/>
        </p:xfrm>
        <a:graphic>
          <a:graphicData uri="http://schemas.openxmlformats.org/drawingml/2006/table">
            <a:tbl>
              <a:tblPr/>
              <a:tblGrid>
                <a:gridCol w="3377859"/>
                <a:gridCol w="3066262"/>
                <a:gridCol w="2199876"/>
              </a:tblGrid>
              <a:tr h="6357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              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300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7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http://playcast.ru/uploads/2015/07/07/14250454.png"/>
          <p:cNvPicPr/>
          <p:nvPr/>
        </p:nvPicPr>
        <p:blipFill>
          <a:blip r:embed="rId2" cstate="print"/>
          <a:srcRect l="6911" t="1361" r="7723"/>
          <a:stretch>
            <a:fillRect/>
          </a:stretch>
        </p:blipFill>
        <p:spPr bwMode="auto">
          <a:xfrm>
            <a:off x="214282" y="357166"/>
            <a:ext cx="15658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laycast.ru/uploads/2015/07/07/14250454.png"/>
          <p:cNvPicPr/>
          <p:nvPr/>
        </p:nvPicPr>
        <p:blipFill>
          <a:blip r:embed="rId2" cstate="print"/>
          <a:srcRect l="6911" t="1361" r="7723"/>
          <a:stretch>
            <a:fillRect/>
          </a:stretch>
        </p:blipFill>
        <p:spPr bwMode="auto">
          <a:xfrm>
            <a:off x="1714480" y="2071678"/>
            <a:ext cx="16372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ycast.ru/uploads/2015/07/07/14250454.png"/>
          <p:cNvPicPr/>
          <p:nvPr/>
        </p:nvPicPr>
        <p:blipFill>
          <a:blip r:embed="rId2" cstate="print"/>
          <a:srcRect l="6911" t="1361" r="7723"/>
          <a:stretch>
            <a:fillRect/>
          </a:stretch>
        </p:blipFill>
        <p:spPr bwMode="auto">
          <a:xfrm>
            <a:off x="214282" y="4286256"/>
            <a:ext cx="16372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laycast.ru/uploads/2015/07/07/14250454.png"/>
          <p:cNvPicPr/>
          <p:nvPr/>
        </p:nvPicPr>
        <p:blipFill>
          <a:blip r:embed="rId2" cstate="print"/>
          <a:srcRect l="6911" t="1361" r="7723"/>
          <a:stretch>
            <a:fillRect/>
          </a:stretch>
        </p:blipFill>
        <p:spPr bwMode="auto">
          <a:xfrm>
            <a:off x="3571868" y="428604"/>
            <a:ext cx="16372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laycast.ru/uploads/2015/07/07/14250454.png"/>
          <p:cNvPicPr/>
          <p:nvPr/>
        </p:nvPicPr>
        <p:blipFill>
          <a:blip r:embed="rId2" cstate="print"/>
          <a:srcRect l="6911" t="1361" r="7723"/>
          <a:stretch>
            <a:fillRect/>
          </a:stretch>
        </p:blipFill>
        <p:spPr bwMode="auto">
          <a:xfrm>
            <a:off x="5000628" y="2071678"/>
            <a:ext cx="16372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laycast.ru/uploads/2015/07/07/14250454.png"/>
          <p:cNvPicPr/>
          <p:nvPr/>
        </p:nvPicPr>
        <p:blipFill>
          <a:blip r:embed="rId2" cstate="print"/>
          <a:srcRect l="6911" t="1361" r="7723"/>
          <a:stretch>
            <a:fillRect/>
          </a:stretch>
        </p:blipFill>
        <p:spPr bwMode="auto">
          <a:xfrm>
            <a:off x="3857620" y="4357694"/>
            <a:ext cx="16372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1.liveinternet.ru/images/attach/c/8/102/191/102191905_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333095" cy="258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-fotki.yandex.ru/get/5600/200418627.b2/0_12d7f9_b2e620b5_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3093801" cy="189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effects1.ru/png/kartinka/Morskie_zhiteli/1/1/10_rybki-320.png"/>
          <p:cNvPicPr/>
          <p:nvPr/>
        </p:nvPicPr>
        <p:blipFill>
          <a:blip r:embed="rId4" cstate="print"/>
          <a:srcRect l="7707" t="529" r="5002" b="4762"/>
          <a:stretch>
            <a:fillRect/>
          </a:stretch>
        </p:blipFill>
        <p:spPr bwMode="auto">
          <a:xfrm>
            <a:off x="2357422" y="357166"/>
            <a:ext cx="2539324" cy="348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estanimations.com/Animals/Mammals/Dolphins/orca-whale-animated-gif-2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636912"/>
            <a:ext cx="3900791" cy="39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laycast.ru/uploads/2015/07/07/14250454.png"/>
          <p:cNvPicPr/>
          <p:nvPr/>
        </p:nvPicPr>
        <p:blipFill>
          <a:blip r:embed="rId6" cstate="print"/>
          <a:srcRect l="6911" t="1361" r="7723"/>
          <a:stretch>
            <a:fillRect/>
          </a:stretch>
        </p:blipFill>
        <p:spPr bwMode="auto">
          <a:xfrm>
            <a:off x="1907704" y="3786166"/>
            <a:ext cx="21373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ляж, берег, море, волны, лето, пес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304256"/>
          </a:xfrm>
        </p:spPr>
        <p:txBody>
          <a:bodyPr>
            <a:noAutofit/>
          </a:bodyPr>
          <a:lstStyle/>
          <a:p>
            <a:r>
              <a:rPr lang="ru-RU" sz="15000" b="1" dirty="0" smtClean="0"/>
              <a:t>  </a:t>
            </a:r>
            <a:endParaRPr lang="ru-RU" sz="15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3429000"/>
            <a:ext cx="43924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  </a:t>
            </a:r>
            <a:endParaRPr lang="ru-RU" sz="15000" b="1" dirty="0"/>
          </a:p>
        </p:txBody>
      </p:sp>
      <p:pic>
        <p:nvPicPr>
          <p:cNvPr id="6" name="Picture 2" descr="http://girniy.ru/metise/%D0%9F%D0%BE%D0%B7%D0%BD%D0%B0%D0%BD%D0%B8%D0%B5%C2%BB+%D0%B2+%D0%BF%D0%BE%D0%B4%D0%B3%D0%BE%D1%82%D0%BE%D0%B2%D0%B8%D1%82%D0%B5%D0%BB%D1%8C%D0%BD%D0%BE%D0%B9+%D0%B3%D1%80%D1%83%D0%BF%D0%BF%D0%B5+%D0%BF%D1%80%D0%BE%D0%B3%D1%80%D0%B0%D0%BC%D0%BC%D0%B0+%C2%AB%D0%A8%D0%BA%D0%BE%D0%BB%D0%B0+2100%C2%BB+%C2%AB%D0%BF%D1%83%D1%82%D0%B5%D1%88%D0%B5%D1%81%D1%82%D0%B2%D0%B8%D0%B5+%D0%B2+%D0%BF%D0%BE%D0%B4%D0%B2%D0%BE%D0%B4%D0%BD%D0%BE%D0%B5+%D1%86%D0%B0%D1%80%D1%81%D1%82%D0%B2%D0%BE%C2%BBe/124126_html_m52ba3c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025" y="0"/>
            <a:ext cx="9344025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Овал 7"/>
          <p:cNvSpPr/>
          <p:nvPr/>
        </p:nvSpPr>
        <p:spPr>
          <a:xfrm>
            <a:off x="1214414" y="3071810"/>
            <a:ext cx="1285884" cy="13573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14810" y="3000372"/>
            <a:ext cx="1285884" cy="13573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Autofit/>
          </a:bodyPr>
          <a:lstStyle/>
          <a:p>
            <a:endParaRPr lang="ru-RU" sz="15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3717032"/>
            <a:ext cx="55446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   </a:t>
            </a:r>
            <a:endParaRPr lang="ru-RU" sz="15000" b="1" dirty="0"/>
          </a:p>
        </p:txBody>
      </p:sp>
      <p:pic>
        <p:nvPicPr>
          <p:cNvPr id="19458" name="Picture 2" descr="http://girniy.ru/metise/%D0%9F%D0%BE%D0%B7%D0%BD%D0%B0%D0%BD%D0%B8%D0%B5%C2%BB+%D0%B2+%D0%BF%D0%BE%D0%B4%D0%B3%D0%BE%D1%82%D0%BE%D0%B2%D0%B8%D1%82%D0%B5%D0%BB%D1%8C%D0%BD%D0%BE%D0%B9+%D0%B3%D1%80%D1%83%D0%BF%D0%BF%D0%B5+%D0%BF%D1%80%D0%BE%D0%B3%D1%80%D0%B0%D0%BC%D0%BC%D0%B0+%C2%AB%D0%A8%D0%BA%D0%BE%D0%BB%D0%B0+2100%C2%BB+%C2%AB%D0%BF%D1%83%D1%82%D0%B5%D1%88%D0%B5%D1%81%D1%82%D0%B2%D0%B8%D0%B5+%D0%B2+%D0%BF%D0%BE%D0%B4%D0%B2%D0%BE%D0%B4%D0%BD%D0%BE%D0%B5+%D1%86%D0%B0%D1%80%D1%81%D1%82%D0%B2%D0%BE%C2%BBe/124126_html_m52ba3c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4025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214810" y="3000372"/>
            <a:ext cx="1285884" cy="13573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85918" y="3071810"/>
            <a:ext cx="1285884" cy="13573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24114" y="4441371"/>
            <a:ext cx="58057" cy="130629"/>
          </a:xfrm>
          <a:custGeom>
            <a:avLst/>
            <a:gdLst>
              <a:gd name="connsiteX0" fmla="*/ 58057 w 58057"/>
              <a:gd name="connsiteY0" fmla="*/ 130629 h 130629"/>
              <a:gd name="connsiteX1" fmla="*/ 14515 w 58057"/>
              <a:gd name="connsiteY1" fmla="*/ 14515 h 130629"/>
              <a:gd name="connsiteX2" fmla="*/ 0 w 58057"/>
              <a:gd name="connsiteY2" fmla="*/ 0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057" h="130629">
                <a:moveTo>
                  <a:pt x="58057" y="130629"/>
                </a:moveTo>
                <a:cubicBezTo>
                  <a:pt x="45496" y="92944"/>
                  <a:pt x="31870" y="49225"/>
                  <a:pt x="14515" y="14515"/>
                </a:cubicBezTo>
                <a:cubicBezTo>
                  <a:pt x="11455" y="8395"/>
                  <a:pt x="4838" y="4838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42220" y="324822"/>
            <a:ext cx="8311741" cy="6267172"/>
          </a:xfrm>
          <a:custGeom>
            <a:avLst/>
            <a:gdLst>
              <a:gd name="connsiteX0" fmla="*/ 22237 w 8311741"/>
              <a:gd name="connsiteY0" fmla="*/ 3826264 h 6267172"/>
              <a:gd name="connsiteX1" fmla="*/ 65780 w 8311741"/>
              <a:gd name="connsiteY1" fmla="*/ 3390835 h 6267172"/>
              <a:gd name="connsiteX2" fmla="*/ 109323 w 8311741"/>
              <a:gd name="connsiteY2" fmla="*/ 3260207 h 6267172"/>
              <a:gd name="connsiteX3" fmla="*/ 123837 w 8311741"/>
              <a:gd name="connsiteY3" fmla="*/ 3216664 h 6267172"/>
              <a:gd name="connsiteX4" fmla="*/ 138351 w 8311741"/>
              <a:gd name="connsiteY4" fmla="*/ 3100549 h 6267172"/>
              <a:gd name="connsiteX5" fmla="*/ 167380 w 8311741"/>
              <a:gd name="connsiteY5" fmla="*/ 2969921 h 6267172"/>
              <a:gd name="connsiteX6" fmla="*/ 239951 w 8311741"/>
              <a:gd name="connsiteY6" fmla="*/ 2868321 h 6267172"/>
              <a:gd name="connsiteX7" fmla="*/ 283494 w 8311741"/>
              <a:gd name="connsiteY7" fmla="*/ 2781235 h 6267172"/>
              <a:gd name="connsiteX8" fmla="*/ 327037 w 8311741"/>
              <a:gd name="connsiteY8" fmla="*/ 2766721 h 6267172"/>
              <a:gd name="connsiteX9" fmla="*/ 370580 w 8311741"/>
              <a:gd name="connsiteY9" fmla="*/ 2737692 h 6267172"/>
              <a:gd name="connsiteX10" fmla="*/ 501209 w 8311741"/>
              <a:gd name="connsiteY10" fmla="*/ 2636092 h 6267172"/>
              <a:gd name="connsiteX11" fmla="*/ 646351 w 8311741"/>
              <a:gd name="connsiteY11" fmla="*/ 2592549 h 6267172"/>
              <a:gd name="connsiteX12" fmla="*/ 689894 w 8311741"/>
              <a:gd name="connsiteY12" fmla="*/ 2578035 h 6267172"/>
              <a:gd name="connsiteX13" fmla="*/ 733437 w 8311741"/>
              <a:gd name="connsiteY13" fmla="*/ 2549007 h 6267172"/>
              <a:gd name="connsiteX14" fmla="*/ 762466 w 8311741"/>
              <a:gd name="connsiteY14" fmla="*/ 2505464 h 6267172"/>
              <a:gd name="connsiteX15" fmla="*/ 806009 w 8311741"/>
              <a:gd name="connsiteY15" fmla="*/ 2490949 h 6267172"/>
              <a:gd name="connsiteX16" fmla="*/ 849551 w 8311741"/>
              <a:gd name="connsiteY16" fmla="*/ 2461921 h 6267172"/>
              <a:gd name="connsiteX17" fmla="*/ 893094 w 8311741"/>
              <a:gd name="connsiteY17" fmla="*/ 2447407 h 6267172"/>
              <a:gd name="connsiteX18" fmla="*/ 965666 w 8311741"/>
              <a:gd name="connsiteY18" fmla="*/ 2418378 h 6267172"/>
              <a:gd name="connsiteX19" fmla="*/ 1052751 w 8311741"/>
              <a:gd name="connsiteY19" fmla="*/ 2389349 h 6267172"/>
              <a:gd name="connsiteX20" fmla="*/ 1183380 w 8311741"/>
              <a:gd name="connsiteY20" fmla="*/ 2273235 h 6267172"/>
              <a:gd name="connsiteX21" fmla="*/ 1343037 w 8311741"/>
              <a:gd name="connsiteY21" fmla="*/ 2244207 h 6267172"/>
              <a:gd name="connsiteX22" fmla="*/ 1430123 w 8311741"/>
              <a:gd name="connsiteY22" fmla="*/ 2084549 h 6267172"/>
              <a:gd name="connsiteX23" fmla="*/ 1531723 w 8311741"/>
              <a:gd name="connsiteY23" fmla="*/ 2026492 h 6267172"/>
              <a:gd name="connsiteX24" fmla="*/ 1589780 w 8311741"/>
              <a:gd name="connsiteY24" fmla="*/ 1982949 h 6267172"/>
              <a:gd name="connsiteX25" fmla="*/ 1633323 w 8311741"/>
              <a:gd name="connsiteY25" fmla="*/ 1939407 h 6267172"/>
              <a:gd name="connsiteX26" fmla="*/ 1676866 w 8311741"/>
              <a:gd name="connsiteY26" fmla="*/ 1910378 h 6267172"/>
              <a:gd name="connsiteX27" fmla="*/ 1720409 w 8311741"/>
              <a:gd name="connsiteY27" fmla="*/ 1866835 h 6267172"/>
              <a:gd name="connsiteX28" fmla="*/ 1851037 w 8311741"/>
              <a:gd name="connsiteY28" fmla="*/ 1823292 h 6267172"/>
              <a:gd name="connsiteX29" fmla="*/ 1909094 w 8311741"/>
              <a:gd name="connsiteY29" fmla="*/ 1794264 h 6267172"/>
              <a:gd name="connsiteX30" fmla="*/ 1952637 w 8311741"/>
              <a:gd name="connsiteY30" fmla="*/ 1779749 h 6267172"/>
              <a:gd name="connsiteX31" fmla="*/ 1996180 w 8311741"/>
              <a:gd name="connsiteY31" fmla="*/ 1750721 h 6267172"/>
              <a:gd name="connsiteX32" fmla="*/ 2141323 w 8311741"/>
              <a:gd name="connsiteY32" fmla="*/ 1707178 h 6267172"/>
              <a:gd name="connsiteX33" fmla="*/ 2184866 w 8311741"/>
              <a:gd name="connsiteY33" fmla="*/ 1576549 h 6267172"/>
              <a:gd name="connsiteX34" fmla="*/ 2213894 w 8311741"/>
              <a:gd name="connsiteY34" fmla="*/ 1474949 h 6267172"/>
              <a:gd name="connsiteX35" fmla="*/ 2228409 w 8311741"/>
              <a:gd name="connsiteY35" fmla="*/ 1358835 h 6267172"/>
              <a:gd name="connsiteX36" fmla="*/ 2257437 w 8311741"/>
              <a:gd name="connsiteY36" fmla="*/ 1054035 h 6267172"/>
              <a:gd name="connsiteX37" fmla="*/ 2286466 w 8311741"/>
              <a:gd name="connsiteY37" fmla="*/ 995978 h 6267172"/>
              <a:gd name="connsiteX38" fmla="*/ 2300980 w 8311741"/>
              <a:gd name="connsiteY38" fmla="*/ 937921 h 6267172"/>
              <a:gd name="connsiteX39" fmla="*/ 2330009 w 8311741"/>
              <a:gd name="connsiteY39" fmla="*/ 763749 h 6267172"/>
              <a:gd name="connsiteX40" fmla="*/ 2344523 w 8311741"/>
              <a:gd name="connsiteY40" fmla="*/ 720207 h 6267172"/>
              <a:gd name="connsiteX41" fmla="*/ 2359037 w 8311741"/>
              <a:gd name="connsiteY41" fmla="*/ 589578 h 6267172"/>
              <a:gd name="connsiteX42" fmla="*/ 2373551 w 8311741"/>
              <a:gd name="connsiteY42" fmla="*/ 546035 h 6267172"/>
              <a:gd name="connsiteX43" fmla="*/ 2402580 w 8311741"/>
              <a:gd name="connsiteY43" fmla="*/ 241235 h 6267172"/>
              <a:gd name="connsiteX44" fmla="*/ 2475151 w 8311741"/>
              <a:gd name="connsiteY44" fmla="*/ 168664 h 6267172"/>
              <a:gd name="connsiteX45" fmla="*/ 2663837 w 8311741"/>
              <a:gd name="connsiteY45" fmla="*/ 154149 h 6267172"/>
              <a:gd name="connsiteX46" fmla="*/ 2808980 w 8311741"/>
              <a:gd name="connsiteY46" fmla="*/ 125121 h 6267172"/>
              <a:gd name="connsiteX47" fmla="*/ 2867037 w 8311741"/>
              <a:gd name="connsiteY47" fmla="*/ 110607 h 6267172"/>
              <a:gd name="connsiteX48" fmla="*/ 2968637 w 8311741"/>
              <a:gd name="connsiteY48" fmla="*/ 96092 h 6267172"/>
              <a:gd name="connsiteX49" fmla="*/ 3055723 w 8311741"/>
              <a:gd name="connsiteY49" fmla="*/ 81578 h 6267172"/>
              <a:gd name="connsiteX50" fmla="*/ 3389551 w 8311741"/>
              <a:gd name="connsiteY50" fmla="*/ 96092 h 6267172"/>
              <a:gd name="connsiteX51" fmla="*/ 3433094 w 8311741"/>
              <a:gd name="connsiteY51" fmla="*/ 125121 h 6267172"/>
              <a:gd name="connsiteX52" fmla="*/ 3476637 w 8311741"/>
              <a:gd name="connsiteY52" fmla="*/ 110607 h 6267172"/>
              <a:gd name="connsiteX53" fmla="*/ 3795951 w 8311741"/>
              <a:gd name="connsiteY53" fmla="*/ 96092 h 6267172"/>
              <a:gd name="connsiteX54" fmla="*/ 4013666 w 8311741"/>
              <a:gd name="connsiteY54" fmla="*/ 67064 h 6267172"/>
              <a:gd name="connsiteX55" fmla="*/ 4071723 w 8311741"/>
              <a:gd name="connsiteY55" fmla="*/ 52549 h 6267172"/>
              <a:gd name="connsiteX56" fmla="*/ 4187837 w 8311741"/>
              <a:gd name="connsiteY56" fmla="*/ 38035 h 6267172"/>
              <a:gd name="connsiteX57" fmla="*/ 4463609 w 8311741"/>
              <a:gd name="connsiteY57" fmla="*/ 9007 h 6267172"/>
              <a:gd name="connsiteX58" fmla="*/ 4594237 w 8311741"/>
              <a:gd name="connsiteY58" fmla="*/ 23521 h 6267172"/>
              <a:gd name="connsiteX59" fmla="*/ 4623266 w 8311741"/>
              <a:gd name="connsiteY59" fmla="*/ 110607 h 6267172"/>
              <a:gd name="connsiteX60" fmla="*/ 4681323 w 8311741"/>
              <a:gd name="connsiteY60" fmla="*/ 197692 h 6267172"/>
              <a:gd name="connsiteX61" fmla="*/ 4724866 w 8311741"/>
              <a:gd name="connsiteY61" fmla="*/ 328321 h 6267172"/>
              <a:gd name="connsiteX62" fmla="*/ 4739380 w 8311741"/>
              <a:gd name="connsiteY62" fmla="*/ 371864 h 6267172"/>
              <a:gd name="connsiteX63" fmla="*/ 4782923 w 8311741"/>
              <a:gd name="connsiteY63" fmla="*/ 487978 h 6267172"/>
              <a:gd name="connsiteX64" fmla="*/ 4826466 w 8311741"/>
              <a:gd name="connsiteY64" fmla="*/ 575064 h 6267172"/>
              <a:gd name="connsiteX65" fmla="*/ 4840980 w 8311741"/>
              <a:gd name="connsiteY65" fmla="*/ 618607 h 6267172"/>
              <a:gd name="connsiteX66" fmla="*/ 4855494 w 8311741"/>
              <a:gd name="connsiteY66" fmla="*/ 749235 h 6267172"/>
              <a:gd name="connsiteX67" fmla="*/ 4870009 w 8311741"/>
              <a:gd name="connsiteY67" fmla="*/ 792778 h 6267172"/>
              <a:gd name="connsiteX68" fmla="*/ 4884523 w 8311741"/>
              <a:gd name="connsiteY68" fmla="*/ 908892 h 6267172"/>
              <a:gd name="connsiteX69" fmla="*/ 4928066 w 8311741"/>
              <a:gd name="connsiteY69" fmla="*/ 952435 h 6267172"/>
              <a:gd name="connsiteX70" fmla="*/ 4986123 w 8311741"/>
              <a:gd name="connsiteY70" fmla="*/ 1039521 h 6267172"/>
              <a:gd name="connsiteX71" fmla="*/ 5000637 w 8311741"/>
              <a:gd name="connsiteY71" fmla="*/ 1083064 h 6267172"/>
              <a:gd name="connsiteX72" fmla="*/ 5029666 w 8311741"/>
              <a:gd name="connsiteY72" fmla="*/ 1126607 h 6267172"/>
              <a:gd name="connsiteX73" fmla="*/ 5044180 w 8311741"/>
              <a:gd name="connsiteY73" fmla="*/ 1373349 h 6267172"/>
              <a:gd name="connsiteX74" fmla="*/ 5116751 w 8311741"/>
              <a:gd name="connsiteY74" fmla="*/ 1503978 h 6267172"/>
              <a:gd name="connsiteX75" fmla="*/ 5160294 w 8311741"/>
              <a:gd name="connsiteY75" fmla="*/ 1533007 h 6267172"/>
              <a:gd name="connsiteX76" fmla="*/ 5203837 w 8311741"/>
              <a:gd name="connsiteY76" fmla="*/ 1547521 h 6267172"/>
              <a:gd name="connsiteX77" fmla="*/ 5261894 w 8311741"/>
              <a:gd name="connsiteY77" fmla="*/ 1576549 h 6267172"/>
              <a:gd name="connsiteX78" fmla="*/ 5378009 w 8311741"/>
              <a:gd name="connsiteY78" fmla="*/ 1591064 h 6267172"/>
              <a:gd name="connsiteX79" fmla="*/ 5465094 w 8311741"/>
              <a:gd name="connsiteY79" fmla="*/ 1605578 h 6267172"/>
              <a:gd name="connsiteX80" fmla="*/ 5566694 w 8311741"/>
              <a:gd name="connsiteY80" fmla="*/ 1678149 h 6267172"/>
              <a:gd name="connsiteX81" fmla="*/ 5610237 w 8311741"/>
              <a:gd name="connsiteY81" fmla="*/ 1692664 h 6267172"/>
              <a:gd name="connsiteX82" fmla="*/ 5697323 w 8311741"/>
              <a:gd name="connsiteY82" fmla="*/ 1750721 h 6267172"/>
              <a:gd name="connsiteX83" fmla="*/ 5900523 w 8311741"/>
              <a:gd name="connsiteY83" fmla="*/ 1794264 h 6267172"/>
              <a:gd name="connsiteX84" fmla="*/ 6031151 w 8311741"/>
              <a:gd name="connsiteY84" fmla="*/ 1837807 h 6267172"/>
              <a:gd name="connsiteX85" fmla="*/ 6074694 w 8311741"/>
              <a:gd name="connsiteY85" fmla="*/ 1852321 h 6267172"/>
              <a:gd name="connsiteX86" fmla="*/ 6118237 w 8311741"/>
              <a:gd name="connsiteY86" fmla="*/ 1866835 h 6267172"/>
              <a:gd name="connsiteX87" fmla="*/ 6161780 w 8311741"/>
              <a:gd name="connsiteY87" fmla="*/ 1895864 h 6267172"/>
              <a:gd name="connsiteX88" fmla="*/ 6205323 w 8311741"/>
              <a:gd name="connsiteY88" fmla="*/ 1910378 h 6267172"/>
              <a:gd name="connsiteX89" fmla="*/ 6234351 w 8311741"/>
              <a:gd name="connsiteY89" fmla="*/ 1968435 h 6267172"/>
              <a:gd name="connsiteX90" fmla="*/ 6306923 w 8311741"/>
              <a:gd name="connsiteY90" fmla="*/ 2041007 h 6267172"/>
              <a:gd name="connsiteX91" fmla="*/ 6408523 w 8311741"/>
              <a:gd name="connsiteY91" fmla="*/ 2186149 h 6267172"/>
              <a:gd name="connsiteX92" fmla="*/ 6437551 w 8311741"/>
              <a:gd name="connsiteY92" fmla="*/ 2229692 h 6267172"/>
              <a:gd name="connsiteX93" fmla="*/ 6524637 w 8311741"/>
              <a:gd name="connsiteY93" fmla="*/ 2287749 h 6267172"/>
              <a:gd name="connsiteX94" fmla="*/ 6568180 w 8311741"/>
              <a:gd name="connsiteY94" fmla="*/ 2316778 h 6267172"/>
              <a:gd name="connsiteX95" fmla="*/ 6611723 w 8311741"/>
              <a:gd name="connsiteY95" fmla="*/ 2345807 h 6267172"/>
              <a:gd name="connsiteX96" fmla="*/ 6655266 w 8311741"/>
              <a:gd name="connsiteY96" fmla="*/ 2360321 h 6267172"/>
              <a:gd name="connsiteX97" fmla="*/ 6713323 w 8311741"/>
              <a:gd name="connsiteY97" fmla="*/ 2316778 h 6267172"/>
              <a:gd name="connsiteX98" fmla="*/ 6756866 w 8311741"/>
              <a:gd name="connsiteY98" fmla="*/ 2258721 h 6267172"/>
              <a:gd name="connsiteX99" fmla="*/ 6800409 w 8311741"/>
              <a:gd name="connsiteY99" fmla="*/ 2215178 h 6267172"/>
              <a:gd name="connsiteX100" fmla="*/ 6843951 w 8311741"/>
              <a:gd name="connsiteY100" fmla="*/ 2055521 h 6267172"/>
              <a:gd name="connsiteX101" fmla="*/ 6858466 w 8311741"/>
              <a:gd name="connsiteY101" fmla="*/ 1982949 h 6267172"/>
              <a:gd name="connsiteX102" fmla="*/ 6916523 w 8311741"/>
              <a:gd name="connsiteY102" fmla="*/ 1953921 h 6267172"/>
              <a:gd name="connsiteX103" fmla="*/ 6974580 w 8311741"/>
              <a:gd name="connsiteY103" fmla="*/ 1910378 h 6267172"/>
              <a:gd name="connsiteX104" fmla="*/ 7003609 w 8311741"/>
              <a:gd name="connsiteY104" fmla="*/ 1866835 h 6267172"/>
              <a:gd name="connsiteX105" fmla="*/ 7090694 w 8311741"/>
              <a:gd name="connsiteY105" fmla="*/ 1794264 h 6267172"/>
              <a:gd name="connsiteX106" fmla="*/ 7119723 w 8311741"/>
              <a:gd name="connsiteY106" fmla="*/ 1750721 h 6267172"/>
              <a:gd name="connsiteX107" fmla="*/ 7206809 w 8311741"/>
              <a:gd name="connsiteY107" fmla="*/ 1707178 h 6267172"/>
              <a:gd name="connsiteX108" fmla="*/ 7250351 w 8311741"/>
              <a:gd name="connsiteY108" fmla="*/ 1547521 h 6267172"/>
              <a:gd name="connsiteX109" fmla="*/ 7322923 w 8311741"/>
              <a:gd name="connsiteY109" fmla="*/ 1460435 h 6267172"/>
              <a:gd name="connsiteX110" fmla="*/ 7366466 w 8311741"/>
              <a:gd name="connsiteY110" fmla="*/ 1373349 h 6267172"/>
              <a:gd name="connsiteX111" fmla="*/ 7395494 w 8311741"/>
              <a:gd name="connsiteY111" fmla="*/ 1329807 h 6267172"/>
              <a:gd name="connsiteX112" fmla="*/ 7526123 w 8311741"/>
              <a:gd name="connsiteY112" fmla="*/ 1344321 h 6267172"/>
              <a:gd name="connsiteX113" fmla="*/ 7627723 w 8311741"/>
              <a:gd name="connsiteY113" fmla="*/ 1460435 h 6267172"/>
              <a:gd name="connsiteX114" fmla="*/ 7671266 w 8311741"/>
              <a:gd name="connsiteY114" fmla="*/ 1518492 h 6267172"/>
              <a:gd name="connsiteX115" fmla="*/ 7729323 w 8311741"/>
              <a:gd name="connsiteY115" fmla="*/ 1605578 h 6267172"/>
              <a:gd name="connsiteX116" fmla="*/ 7743837 w 8311741"/>
              <a:gd name="connsiteY116" fmla="*/ 1649121 h 6267172"/>
              <a:gd name="connsiteX117" fmla="*/ 7772866 w 8311741"/>
              <a:gd name="connsiteY117" fmla="*/ 1707178 h 6267172"/>
              <a:gd name="connsiteX118" fmla="*/ 7801894 w 8311741"/>
              <a:gd name="connsiteY118" fmla="*/ 1866835 h 6267172"/>
              <a:gd name="connsiteX119" fmla="*/ 7888980 w 8311741"/>
              <a:gd name="connsiteY119" fmla="*/ 1953921 h 6267172"/>
              <a:gd name="connsiteX120" fmla="*/ 7947037 w 8311741"/>
              <a:gd name="connsiteY120" fmla="*/ 2041007 h 6267172"/>
              <a:gd name="connsiteX121" fmla="*/ 8019609 w 8311741"/>
              <a:gd name="connsiteY121" fmla="*/ 2128092 h 6267172"/>
              <a:gd name="connsiteX122" fmla="*/ 8048637 w 8311741"/>
              <a:gd name="connsiteY122" fmla="*/ 2215178 h 6267172"/>
              <a:gd name="connsiteX123" fmla="*/ 8121209 w 8311741"/>
              <a:gd name="connsiteY123" fmla="*/ 2316778 h 6267172"/>
              <a:gd name="connsiteX124" fmla="*/ 8135723 w 8311741"/>
              <a:gd name="connsiteY124" fmla="*/ 2360321 h 6267172"/>
              <a:gd name="connsiteX125" fmla="*/ 8193780 w 8311741"/>
              <a:gd name="connsiteY125" fmla="*/ 2461921 h 6267172"/>
              <a:gd name="connsiteX126" fmla="*/ 8208294 w 8311741"/>
              <a:gd name="connsiteY126" fmla="*/ 2505464 h 6267172"/>
              <a:gd name="connsiteX127" fmla="*/ 8266351 w 8311741"/>
              <a:gd name="connsiteY127" fmla="*/ 2592549 h 6267172"/>
              <a:gd name="connsiteX128" fmla="*/ 8295380 w 8311741"/>
              <a:gd name="connsiteY128" fmla="*/ 2694149 h 6267172"/>
              <a:gd name="connsiteX129" fmla="*/ 8309894 w 8311741"/>
              <a:gd name="connsiteY129" fmla="*/ 2752207 h 6267172"/>
              <a:gd name="connsiteX130" fmla="*/ 8295380 w 8311741"/>
              <a:gd name="connsiteY130" fmla="*/ 3477921 h 6267172"/>
              <a:gd name="connsiteX131" fmla="*/ 8266351 w 8311741"/>
              <a:gd name="connsiteY131" fmla="*/ 3565007 h 6267172"/>
              <a:gd name="connsiteX132" fmla="*/ 8251837 w 8311741"/>
              <a:gd name="connsiteY132" fmla="*/ 3608549 h 6267172"/>
              <a:gd name="connsiteX133" fmla="*/ 8237323 w 8311741"/>
              <a:gd name="connsiteY133" fmla="*/ 3652092 h 6267172"/>
              <a:gd name="connsiteX134" fmla="*/ 8179266 w 8311741"/>
              <a:gd name="connsiteY134" fmla="*/ 3768207 h 6267172"/>
              <a:gd name="connsiteX135" fmla="*/ 8164751 w 8311741"/>
              <a:gd name="connsiteY135" fmla="*/ 3811749 h 6267172"/>
              <a:gd name="connsiteX136" fmla="*/ 8121209 w 8311741"/>
              <a:gd name="connsiteY136" fmla="*/ 3855292 h 6267172"/>
              <a:gd name="connsiteX137" fmla="*/ 8092180 w 8311741"/>
              <a:gd name="connsiteY137" fmla="*/ 4029464 h 6267172"/>
              <a:gd name="connsiteX138" fmla="*/ 8063151 w 8311741"/>
              <a:gd name="connsiteY138" fmla="*/ 4131064 h 6267172"/>
              <a:gd name="connsiteX139" fmla="*/ 8034123 w 8311741"/>
              <a:gd name="connsiteY139" fmla="*/ 4174607 h 6267172"/>
              <a:gd name="connsiteX140" fmla="*/ 8019609 w 8311741"/>
              <a:gd name="connsiteY140" fmla="*/ 4218149 h 6267172"/>
              <a:gd name="connsiteX141" fmla="*/ 7932523 w 8311741"/>
              <a:gd name="connsiteY141" fmla="*/ 4348778 h 6267172"/>
              <a:gd name="connsiteX142" fmla="*/ 7874466 w 8311741"/>
              <a:gd name="connsiteY142" fmla="*/ 4435864 h 6267172"/>
              <a:gd name="connsiteX143" fmla="*/ 7772866 w 8311741"/>
              <a:gd name="connsiteY143" fmla="*/ 4522949 h 6267172"/>
              <a:gd name="connsiteX144" fmla="*/ 7685780 w 8311741"/>
              <a:gd name="connsiteY144" fmla="*/ 4595521 h 6267172"/>
              <a:gd name="connsiteX145" fmla="*/ 7656751 w 8311741"/>
              <a:gd name="connsiteY145" fmla="*/ 4653578 h 6267172"/>
              <a:gd name="connsiteX146" fmla="*/ 7598694 w 8311741"/>
              <a:gd name="connsiteY146" fmla="*/ 4769692 h 6267172"/>
              <a:gd name="connsiteX147" fmla="*/ 7540637 w 8311741"/>
              <a:gd name="connsiteY147" fmla="*/ 4900321 h 6267172"/>
              <a:gd name="connsiteX148" fmla="*/ 7497094 w 8311741"/>
              <a:gd name="connsiteY148" fmla="*/ 4914835 h 6267172"/>
              <a:gd name="connsiteX149" fmla="*/ 7337437 w 8311741"/>
              <a:gd name="connsiteY149" fmla="*/ 4769692 h 6267172"/>
              <a:gd name="connsiteX150" fmla="*/ 7264866 w 8311741"/>
              <a:gd name="connsiteY150" fmla="*/ 4726149 h 6267172"/>
              <a:gd name="connsiteX151" fmla="*/ 7134237 w 8311741"/>
              <a:gd name="connsiteY151" fmla="*/ 4624549 h 6267172"/>
              <a:gd name="connsiteX152" fmla="*/ 7061666 w 8311741"/>
              <a:gd name="connsiteY152" fmla="*/ 4595521 h 6267172"/>
              <a:gd name="connsiteX153" fmla="*/ 6974580 w 8311741"/>
              <a:gd name="connsiteY153" fmla="*/ 4537464 h 6267172"/>
              <a:gd name="connsiteX154" fmla="*/ 6843951 w 8311741"/>
              <a:gd name="connsiteY154" fmla="*/ 4479407 h 6267172"/>
              <a:gd name="connsiteX155" fmla="*/ 6814923 w 8311741"/>
              <a:gd name="connsiteY155" fmla="*/ 4435864 h 6267172"/>
              <a:gd name="connsiteX156" fmla="*/ 6771380 w 8311741"/>
              <a:gd name="connsiteY156" fmla="*/ 4421349 h 6267172"/>
              <a:gd name="connsiteX157" fmla="*/ 6756866 w 8311741"/>
              <a:gd name="connsiteY157" fmla="*/ 4377807 h 6267172"/>
              <a:gd name="connsiteX158" fmla="*/ 6684294 w 8311741"/>
              <a:gd name="connsiteY158" fmla="*/ 4319749 h 6267172"/>
              <a:gd name="connsiteX159" fmla="*/ 6568180 w 8311741"/>
              <a:gd name="connsiteY159" fmla="*/ 4363292 h 6267172"/>
              <a:gd name="connsiteX160" fmla="*/ 6437551 w 8311741"/>
              <a:gd name="connsiteY160" fmla="*/ 4464892 h 6267172"/>
              <a:gd name="connsiteX161" fmla="*/ 6379494 w 8311741"/>
              <a:gd name="connsiteY161" fmla="*/ 4493921 h 6267172"/>
              <a:gd name="connsiteX162" fmla="*/ 6263380 w 8311741"/>
              <a:gd name="connsiteY162" fmla="*/ 4522949 h 6267172"/>
              <a:gd name="connsiteX163" fmla="*/ 6132751 w 8311741"/>
              <a:gd name="connsiteY163" fmla="*/ 4595521 h 6267172"/>
              <a:gd name="connsiteX164" fmla="*/ 6089209 w 8311741"/>
              <a:gd name="connsiteY164" fmla="*/ 4624549 h 6267172"/>
              <a:gd name="connsiteX165" fmla="*/ 5958580 w 8311741"/>
              <a:gd name="connsiteY165" fmla="*/ 4653578 h 6267172"/>
              <a:gd name="connsiteX166" fmla="*/ 5915037 w 8311741"/>
              <a:gd name="connsiteY166" fmla="*/ 4668092 h 6267172"/>
              <a:gd name="connsiteX167" fmla="*/ 5871494 w 8311741"/>
              <a:gd name="connsiteY167" fmla="*/ 4697121 h 6267172"/>
              <a:gd name="connsiteX168" fmla="*/ 5827951 w 8311741"/>
              <a:gd name="connsiteY168" fmla="*/ 4711635 h 6267172"/>
              <a:gd name="connsiteX169" fmla="*/ 5784409 w 8311741"/>
              <a:gd name="connsiteY169" fmla="*/ 4755178 h 6267172"/>
              <a:gd name="connsiteX170" fmla="*/ 5726351 w 8311741"/>
              <a:gd name="connsiteY170" fmla="*/ 4784207 h 6267172"/>
              <a:gd name="connsiteX171" fmla="*/ 5682809 w 8311741"/>
              <a:gd name="connsiteY171" fmla="*/ 4827749 h 6267172"/>
              <a:gd name="connsiteX172" fmla="*/ 5639266 w 8311741"/>
              <a:gd name="connsiteY172" fmla="*/ 4856778 h 6267172"/>
              <a:gd name="connsiteX173" fmla="*/ 5537666 w 8311741"/>
              <a:gd name="connsiteY173" fmla="*/ 4900321 h 6267172"/>
              <a:gd name="connsiteX174" fmla="*/ 5465094 w 8311741"/>
              <a:gd name="connsiteY174" fmla="*/ 4914835 h 6267172"/>
              <a:gd name="connsiteX175" fmla="*/ 5407037 w 8311741"/>
              <a:gd name="connsiteY175" fmla="*/ 4943864 h 6267172"/>
              <a:gd name="connsiteX176" fmla="*/ 5160294 w 8311741"/>
              <a:gd name="connsiteY176" fmla="*/ 4987407 h 6267172"/>
              <a:gd name="connsiteX177" fmla="*/ 5087723 w 8311741"/>
              <a:gd name="connsiteY177" fmla="*/ 5771178 h 6267172"/>
              <a:gd name="connsiteX178" fmla="*/ 5058694 w 8311741"/>
              <a:gd name="connsiteY178" fmla="*/ 6032435 h 6267172"/>
              <a:gd name="connsiteX179" fmla="*/ 4913551 w 8311741"/>
              <a:gd name="connsiteY179" fmla="*/ 6075978 h 6267172"/>
              <a:gd name="connsiteX180" fmla="*/ 4492637 w 8311741"/>
              <a:gd name="connsiteY180" fmla="*/ 6105007 h 6267172"/>
              <a:gd name="connsiteX181" fmla="*/ 3142809 w 8311741"/>
              <a:gd name="connsiteY181" fmla="*/ 6163064 h 6267172"/>
              <a:gd name="connsiteX182" fmla="*/ 3084751 w 8311741"/>
              <a:gd name="connsiteY182" fmla="*/ 6177578 h 6267172"/>
              <a:gd name="connsiteX183" fmla="*/ 2779951 w 8311741"/>
              <a:gd name="connsiteY183" fmla="*/ 6148549 h 6267172"/>
              <a:gd name="connsiteX184" fmla="*/ 2721894 w 8311741"/>
              <a:gd name="connsiteY184" fmla="*/ 5959864 h 6267172"/>
              <a:gd name="connsiteX185" fmla="*/ 2707380 w 8311741"/>
              <a:gd name="connsiteY185" fmla="*/ 5916321 h 6267172"/>
              <a:gd name="connsiteX186" fmla="*/ 2692866 w 8311741"/>
              <a:gd name="connsiteY186" fmla="*/ 5843749 h 6267172"/>
              <a:gd name="connsiteX187" fmla="*/ 2663837 w 8311741"/>
              <a:gd name="connsiteY187" fmla="*/ 5669578 h 6267172"/>
              <a:gd name="connsiteX188" fmla="*/ 2620294 w 8311741"/>
              <a:gd name="connsiteY188" fmla="*/ 5524435 h 6267172"/>
              <a:gd name="connsiteX189" fmla="*/ 2591266 w 8311741"/>
              <a:gd name="connsiteY189" fmla="*/ 5292207 h 6267172"/>
              <a:gd name="connsiteX190" fmla="*/ 2562237 w 8311741"/>
              <a:gd name="connsiteY190" fmla="*/ 5248664 h 6267172"/>
              <a:gd name="connsiteX191" fmla="*/ 2315494 w 8311741"/>
              <a:gd name="connsiteY191" fmla="*/ 5147064 h 6267172"/>
              <a:gd name="connsiteX192" fmla="*/ 1473666 w 8311741"/>
              <a:gd name="connsiteY192" fmla="*/ 5132549 h 6267172"/>
              <a:gd name="connsiteX193" fmla="*/ 1430123 w 8311741"/>
              <a:gd name="connsiteY193" fmla="*/ 5118035 h 6267172"/>
              <a:gd name="connsiteX194" fmla="*/ 1343037 w 8311741"/>
              <a:gd name="connsiteY194" fmla="*/ 5059978 h 6267172"/>
              <a:gd name="connsiteX195" fmla="*/ 1255951 w 8311741"/>
              <a:gd name="connsiteY195" fmla="*/ 5030949 h 6267172"/>
              <a:gd name="connsiteX196" fmla="*/ 980180 w 8311741"/>
              <a:gd name="connsiteY196" fmla="*/ 5001921 h 6267172"/>
              <a:gd name="connsiteX197" fmla="*/ 936637 w 8311741"/>
              <a:gd name="connsiteY197" fmla="*/ 4972892 h 6267172"/>
              <a:gd name="connsiteX198" fmla="*/ 893094 w 8311741"/>
              <a:gd name="connsiteY198" fmla="*/ 4958378 h 6267172"/>
              <a:gd name="connsiteX199" fmla="*/ 864066 w 8311741"/>
              <a:gd name="connsiteY199" fmla="*/ 4914835 h 6267172"/>
              <a:gd name="connsiteX200" fmla="*/ 776980 w 8311741"/>
              <a:gd name="connsiteY200" fmla="*/ 4885807 h 6267172"/>
              <a:gd name="connsiteX201" fmla="*/ 733437 w 8311741"/>
              <a:gd name="connsiteY201" fmla="*/ 4871292 h 6267172"/>
              <a:gd name="connsiteX202" fmla="*/ 646351 w 8311741"/>
              <a:gd name="connsiteY202" fmla="*/ 4827749 h 6267172"/>
              <a:gd name="connsiteX203" fmla="*/ 602809 w 8311741"/>
              <a:gd name="connsiteY203" fmla="*/ 4798721 h 6267172"/>
              <a:gd name="connsiteX204" fmla="*/ 486694 w 8311741"/>
              <a:gd name="connsiteY204" fmla="*/ 4769692 h 6267172"/>
              <a:gd name="connsiteX205" fmla="*/ 443151 w 8311741"/>
              <a:gd name="connsiteY205" fmla="*/ 4740664 h 6267172"/>
              <a:gd name="connsiteX206" fmla="*/ 428637 w 8311741"/>
              <a:gd name="connsiteY206" fmla="*/ 4682607 h 6267172"/>
              <a:gd name="connsiteX207" fmla="*/ 414123 w 8311741"/>
              <a:gd name="connsiteY207" fmla="*/ 4639064 h 6267172"/>
              <a:gd name="connsiteX208" fmla="*/ 399609 w 8311741"/>
              <a:gd name="connsiteY208" fmla="*/ 4566492 h 6267172"/>
              <a:gd name="connsiteX209" fmla="*/ 341551 w 8311741"/>
              <a:gd name="connsiteY209" fmla="*/ 4450378 h 6267172"/>
              <a:gd name="connsiteX210" fmla="*/ 283494 w 8311741"/>
              <a:gd name="connsiteY210" fmla="*/ 4276207 h 6267172"/>
              <a:gd name="connsiteX211" fmla="*/ 254466 w 8311741"/>
              <a:gd name="connsiteY211" fmla="*/ 4189121 h 6267172"/>
              <a:gd name="connsiteX212" fmla="*/ 210923 w 8311741"/>
              <a:gd name="connsiteY212" fmla="*/ 4102035 h 6267172"/>
              <a:gd name="connsiteX213" fmla="*/ 167380 w 8311741"/>
              <a:gd name="connsiteY213" fmla="*/ 4073007 h 6267172"/>
              <a:gd name="connsiteX214" fmla="*/ 109323 w 8311741"/>
              <a:gd name="connsiteY214" fmla="*/ 3985921 h 6267172"/>
              <a:gd name="connsiteX215" fmla="*/ 80294 w 8311741"/>
              <a:gd name="connsiteY215" fmla="*/ 3942378 h 6267172"/>
              <a:gd name="connsiteX216" fmla="*/ 51266 w 8311741"/>
              <a:gd name="connsiteY216" fmla="*/ 3855292 h 6267172"/>
              <a:gd name="connsiteX217" fmla="*/ 36751 w 8311741"/>
              <a:gd name="connsiteY217" fmla="*/ 3811749 h 6267172"/>
              <a:gd name="connsiteX218" fmla="*/ 36751 w 8311741"/>
              <a:gd name="connsiteY218" fmla="*/ 3739178 h 626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311741" h="6267172">
                <a:moveTo>
                  <a:pt x="22237" y="3826264"/>
                </a:moveTo>
                <a:cubicBezTo>
                  <a:pt x="38025" y="3447339"/>
                  <a:pt x="0" y="3588175"/>
                  <a:pt x="65780" y="3390835"/>
                </a:cubicBezTo>
                <a:lnTo>
                  <a:pt x="109323" y="3260207"/>
                </a:lnTo>
                <a:lnTo>
                  <a:pt x="123837" y="3216664"/>
                </a:lnTo>
                <a:cubicBezTo>
                  <a:pt x="128675" y="3177959"/>
                  <a:pt x="132835" y="3139163"/>
                  <a:pt x="138351" y="3100549"/>
                </a:cubicBezTo>
                <a:cubicBezTo>
                  <a:pt x="141227" y="3080419"/>
                  <a:pt x="150919" y="2998728"/>
                  <a:pt x="167380" y="2969921"/>
                </a:cubicBezTo>
                <a:cubicBezTo>
                  <a:pt x="193690" y="2923878"/>
                  <a:pt x="217479" y="2913265"/>
                  <a:pt x="239951" y="2868321"/>
                </a:cubicBezTo>
                <a:cubicBezTo>
                  <a:pt x="257479" y="2833265"/>
                  <a:pt x="248834" y="2808963"/>
                  <a:pt x="283494" y="2781235"/>
                </a:cubicBezTo>
                <a:cubicBezTo>
                  <a:pt x="295441" y="2771678"/>
                  <a:pt x="312523" y="2771559"/>
                  <a:pt x="327037" y="2766721"/>
                </a:cubicBezTo>
                <a:cubicBezTo>
                  <a:pt x="341551" y="2757045"/>
                  <a:pt x="357179" y="2748859"/>
                  <a:pt x="370580" y="2737692"/>
                </a:cubicBezTo>
                <a:cubicBezTo>
                  <a:pt x="414506" y="2701086"/>
                  <a:pt x="438322" y="2651813"/>
                  <a:pt x="501209" y="2636092"/>
                </a:cubicBezTo>
                <a:cubicBezTo>
                  <a:pt x="588955" y="2614156"/>
                  <a:pt x="540335" y="2627888"/>
                  <a:pt x="646351" y="2592549"/>
                </a:cubicBezTo>
                <a:cubicBezTo>
                  <a:pt x="660865" y="2587711"/>
                  <a:pt x="677164" y="2586521"/>
                  <a:pt x="689894" y="2578035"/>
                </a:cubicBezTo>
                <a:lnTo>
                  <a:pt x="733437" y="2549007"/>
                </a:lnTo>
                <a:cubicBezTo>
                  <a:pt x="743113" y="2534493"/>
                  <a:pt x="748844" y="2516361"/>
                  <a:pt x="762466" y="2505464"/>
                </a:cubicBezTo>
                <a:cubicBezTo>
                  <a:pt x="774413" y="2495906"/>
                  <a:pt x="792325" y="2497791"/>
                  <a:pt x="806009" y="2490949"/>
                </a:cubicBezTo>
                <a:cubicBezTo>
                  <a:pt x="821611" y="2483148"/>
                  <a:pt x="833949" y="2469722"/>
                  <a:pt x="849551" y="2461921"/>
                </a:cubicBezTo>
                <a:cubicBezTo>
                  <a:pt x="863235" y="2455079"/>
                  <a:pt x="878769" y="2452779"/>
                  <a:pt x="893094" y="2447407"/>
                </a:cubicBezTo>
                <a:cubicBezTo>
                  <a:pt x="917489" y="2438259"/>
                  <a:pt x="941181" y="2427282"/>
                  <a:pt x="965666" y="2418378"/>
                </a:cubicBezTo>
                <a:cubicBezTo>
                  <a:pt x="994422" y="2407921"/>
                  <a:pt x="1052751" y="2389349"/>
                  <a:pt x="1052751" y="2389349"/>
                </a:cubicBezTo>
                <a:cubicBezTo>
                  <a:pt x="1066835" y="2375266"/>
                  <a:pt x="1141941" y="2288775"/>
                  <a:pt x="1183380" y="2273235"/>
                </a:cubicBezTo>
                <a:cubicBezTo>
                  <a:pt x="1199609" y="2267149"/>
                  <a:pt x="1333256" y="2245837"/>
                  <a:pt x="1343037" y="2244207"/>
                </a:cubicBezTo>
                <a:cubicBezTo>
                  <a:pt x="1343119" y="2244044"/>
                  <a:pt x="1403606" y="2111066"/>
                  <a:pt x="1430123" y="2084549"/>
                </a:cubicBezTo>
                <a:cubicBezTo>
                  <a:pt x="1456754" y="2057918"/>
                  <a:pt x="1501370" y="2045463"/>
                  <a:pt x="1531723" y="2026492"/>
                </a:cubicBezTo>
                <a:cubicBezTo>
                  <a:pt x="1552236" y="2013671"/>
                  <a:pt x="1571413" y="1998692"/>
                  <a:pt x="1589780" y="1982949"/>
                </a:cubicBezTo>
                <a:cubicBezTo>
                  <a:pt x="1605365" y="1969591"/>
                  <a:pt x="1617554" y="1952547"/>
                  <a:pt x="1633323" y="1939407"/>
                </a:cubicBezTo>
                <a:cubicBezTo>
                  <a:pt x="1646724" y="1928240"/>
                  <a:pt x="1663465" y="1921545"/>
                  <a:pt x="1676866" y="1910378"/>
                </a:cubicBezTo>
                <a:cubicBezTo>
                  <a:pt x="1692635" y="1897237"/>
                  <a:pt x="1702466" y="1876803"/>
                  <a:pt x="1720409" y="1866835"/>
                </a:cubicBezTo>
                <a:cubicBezTo>
                  <a:pt x="1850958" y="1794308"/>
                  <a:pt x="1763991" y="1866814"/>
                  <a:pt x="1851037" y="1823292"/>
                </a:cubicBezTo>
                <a:cubicBezTo>
                  <a:pt x="1870389" y="1813616"/>
                  <a:pt x="1889207" y="1802787"/>
                  <a:pt x="1909094" y="1794264"/>
                </a:cubicBezTo>
                <a:cubicBezTo>
                  <a:pt x="1923156" y="1788237"/>
                  <a:pt x="1938953" y="1786591"/>
                  <a:pt x="1952637" y="1779749"/>
                </a:cubicBezTo>
                <a:cubicBezTo>
                  <a:pt x="1968239" y="1771948"/>
                  <a:pt x="1980240" y="1757806"/>
                  <a:pt x="1996180" y="1750721"/>
                </a:cubicBezTo>
                <a:cubicBezTo>
                  <a:pt x="2041617" y="1730527"/>
                  <a:pt x="2093069" y="1719241"/>
                  <a:pt x="2141323" y="1707178"/>
                </a:cubicBezTo>
                <a:cubicBezTo>
                  <a:pt x="2191826" y="1631421"/>
                  <a:pt x="2158792" y="1693878"/>
                  <a:pt x="2184866" y="1576549"/>
                </a:cubicBezTo>
                <a:cubicBezTo>
                  <a:pt x="2207875" y="1473011"/>
                  <a:pt x="2192818" y="1601402"/>
                  <a:pt x="2213894" y="1474949"/>
                </a:cubicBezTo>
                <a:cubicBezTo>
                  <a:pt x="2220307" y="1436474"/>
                  <a:pt x="2223571" y="1397540"/>
                  <a:pt x="2228409" y="1358835"/>
                </a:cubicBezTo>
                <a:cubicBezTo>
                  <a:pt x="2230084" y="1332036"/>
                  <a:pt x="2232286" y="1129489"/>
                  <a:pt x="2257437" y="1054035"/>
                </a:cubicBezTo>
                <a:cubicBezTo>
                  <a:pt x="2264279" y="1033509"/>
                  <a:pt x="2276790" y="1015330"/>
                  <a:pt x="2286466" y="995978"/>
                </a:cubicBezTo>
                <a:cubicBezTo>
                  <a:pt x="2291304" y="976626"/>
                  <a:pt x="2297412" y="957547"/>
                  <a:pt x="2300980" y="937921"/>
                </a:cubicBezTo>
                <a:cubicBezTo>
                  <a:pt x="2317367" y="847791"/>
                  <a:pt x="2309950" y="843985"/>
                  <a:pt x="2330009" y="763749"/>
                </a:cubicBezTo>
                <a:cubicBezTo>
                  <a:pt x="2333720" y="748907"/>
                  <a:pt x="2339685" y="734721"/>
                  <a:pt x="2344523" y="720207"/>
                </a:cubicBezTo>
                <a:cubicBezTo>
                  <a:pt x="2349361" y="676664"/>
                  <a:pt x="2351835" y="632793"/>
                  <a:pt x="2359037" y="589578"/>
                </a:cubicBezTo>
                <a:cubicBezTo>
                  <a:pt x="2361552" y="574487"/>
                  <a:pt x="2371653" y="561216"/>
                  <a:pt x="2373551" y="546035"/>
                </a:cubicBezTo>
                <a:cubicBezTo>
                  <a:pt x="2386210" y="444763"/>
                  <a:pt x="2345967" y="326154"/>
                  <a:pt x="2402580" y="241235"/>
                </a:cubicBezTo>
                <a:cubicBezTo>
                  <a:pt x="2420089" y="214972"/>
                  <a:pt x="2438290" y="175575"/>
                  <a:pt x="2475151" y="168664"/>
                </a:cubicBezTo>
                <a:cubicBezTo>
                  <a:pt x="2537152" y="157039"/>
                  <a:pt x="2600942" y="158987"/>
                  <a:pt x="2663837" y="154149"/>
                </a:cubicBezTo>
                <a:cubicBezTo>
                  <a:pt x="2798689" y="120437"/>
                  <a:pt x="2631043" y="160708"/>
                  <a:pt x="2808980" y="125121"/>
                </a:cubicBezTo>
                <a:cubicBezTo>
                  <a:pt x="2828541" y="121209"/>
                  <a:pt x="2847411" y="114175"/>
                  <a:pt x="2867037" y="110607"/>
                </a:cubicBezTo>
                <a:cubicBezTo>
                  <a:pt x="2900696" y="104487"/>
                  <a:pt x="2934824" y="101294"/>
                  <a:pt x="2968637" y="96092"/>
                </a:cubicBezTo>
                <a:cubicBezTo>
                  <a:pt x="2997724" y="91617"/>
                  <a:pt x="3026694" y="86416"/>
                  <a:pt x="3055723" y="81578"/>
                </a:cubicBezTo>
                <a:cubicBezTo>
                  <a:pt x="3166999" y="86416"/>
                  <a:pt x="3278904" y="83325"/>
                  <a:pt x="3389551" y="96092"/>
                </a:cubicBezTo>
                <a:cubicBezTo>
                  <a:pt x="3406880" y="98092"/>
                  <a:pt x="3415887" y="122253"/>
                  <a:pt x="3433094" y="125121"/>
                </a:cubicBezTo>
                <a:cubicBezTo>
                  <a:pt x="3448185" y="127636"/>
                  <a:pt x="3461386" y="111827"/>
                  <a:pt x="3476637" y="110607"/>
                </a:cubicBezTo>
                <a:cubicBezTo>
                  <a:pt x="3582846" y="102110"/>
                  <a:pt x="3689513" y="100930"/>
                  <a:pt x="3795951" y="96092"/>
                </a:cubicBezTo>
                <a:cubicBezTo>
                  <a:pt x="3930226" y="62525"/>
                  <a:pt x="3768850" y="99707"/>
                  <a:pt x="4013666" y="67064"/>
                </a:cubicBezTo>
                <a:cubicBezTo>
                  <a:pt x="4033439" y="64428"/>
                  <a:pt x="4052046" y="55828"/>
                  <a:pt x="4071723" y="52549"/>
                </a:cubicBezTo>
                <a:cubicBezTo>
                  <a:pt x="4110198" y="46136"/>
                  <a:pt x="4149223" y="43551"/>
                  <a:pt x="4187837" y="38035"/>
                </a:cubicBezTo>
                <a:cubicBezTo>
                  <a:pt x="4391062" y="9003"/>
                  <a:pt x="4130012" y="34668"/>
                  <a:pt x="4463609" y="9007"/>
                </a:cubicBezTo>
                <a:cubicBezTo>
                  <a:pt x="4507152" y="13845"/>
                  <a:pt x="4557276" y="0"/>
                  <a:pt x="4594237" y="23521"/>
                </a:cubicBezTo>
                <a:cubicBezTo>
                  <a:pt x="4620052" y="39949"/>
                  <a:pt x="4606293" y="85147"/>
                  <a:pt x="4623266" y="110607"/>
                </a:cubicBezTo>
                <a:lnTo>
                  <a:pt x="4681323" y="197692"/>
                </a:lnTo>
                <a:lnTo>
                  <a:pt x="4724866" y="328321"/>
                </a:lnTo>
                <a:cubicBezTo>
                  <a:pt x="4729704" y="342835"/>
                  <a:pt x="4736380" y="356862"/>
                  <a:pt x="4739380" y="371864"/>
                </a:cubicBezTo>
                <a:cubicBezTo>
                  <a:pt x="4757315" y="461540"/>
                  <a:pt x="4740210" y="423909"/>
                  <a:pt x="4782923" y="487978"/>
                </a:cubicBezTo>
                <a:cubicBezTo>
                  <a:pt x="4819404" y="597424"/>
                  <a:pt x="4770193" y="462518"/>
                  <a:pt x="4826466" y="575064"/>
                </a:cubicBezTo>
                <a:cubicBezTo>
                  <a:pt x="4833308" y="588748"/>
                  <a:pt x="4836142" y="604093"/>
                  <a:pt x="4840980" y="618607"/>
                </a:cubicBezTo>
                <a:cubicBezTo>
                  <a:pt x="4845818" y="662150"/>
                  <a:pt x="4848291" y="706020"/>
                  <a:pt x="4855494" y="749235"/>
                </a:cubicBezTo>
                <a:cubicBezTo>
                  <a:pt x="4858009" y="764326"/>
                  <a:pt x="4867272" y="777725"/>
                  <a:pt x="4870009" y="792778"/>
                </a:cubicBezTo>
                <a:cubicBezTo>
                  <a:pt x="4876987" y="831155"/>
                  <a:pt x="4871193" y="872235"/>
                  <a:pt x="4884523" y="908892"/>
                </a:cubicBezTo>
                <a:cubicBezTo>
                  <a:pt x="4891538" y="928183"/>
                  <a:pt x="4915464" y="936232"/>
                  <a:pt x="4928066" y="952435"/>
                </a:cubicBezTo>
                <a:cubicBezTo>
                  <a:pt x="4949485" y="979974"/>
                  <a:pt x="4986123" y="1039521"/>
                  <a:pt x="4986123" y="1039521"/>
                </a:cubicBezTo>
                <a:cubicBezTo>
                  <a:pt x="4990961" y="1054035"/>
                  <a:pt x="4993795" y="1069380"/>
                  <a:pt x="5000637" y="1083064"/>
                </a:cubicBezTo>
                <a:cubicBezTo>
                  <a:pt x="5008438" y="1098666"/>
                  <a:pt x="5027078" y="1109356"/>
                  <a:pt x="5029666" y="1126607"/>
                </a:cubicBezTo>
                <a:cubicBezTo>
                  <a:pt x="5041888" y="1208085"/>
                  <a:pt x="5033524" y="1291652"/>
                  <a:pt x="5044180" y="1373349"/>
                </a:cubicBezTo>
                <a:cubicBezTo>
                  <a:pt x="5053072" y="1441523"/>
                  <a:pt x="5069435" y="1464547"/>
                  <a:pt x="5116751" y="1503978"/>
                </a:cubicBezTo>
                <a:cubicBezTo>
                  <a:pt x="5130152" y="1515146"/>
                  <a:pt x="5144692" y="1525206"/>
                  <a:pt x="5160294" y="1533007"/>
                </a:cubicBezTo>
                <a:cubicBezTo>
                  <a:pt x="5173978" y="1539849"/>
                  <a:pt x="5189775" y="1541494"/>
                  <a:pt x="5203837" y="1547521"/>
                </a:cubicBezTo>
                <a:cubicBezTo>
                  <a:pt x="5223724" y="1556044"/>
                  <a:pt x="5240904" y="1571301"/>
                  <a:pt x="5261894" y="1576549"/>
                </a:cubicBezTo>
                <a:cubicBezTo>
                  <a:pt x="5299736" y="1586009"/>
                  <a:pt x="5339395" y="1585548"/>
                  <a:pt x="5378009" y="1591064"/>
                </a:cubicBezTo>
                <a:cubicBezTo>
                  <a:pt x="5407142" y="1595226"/>
                  <a:pt x="5436066" y="1600740"/>
                  <a:pt x="5465094" y="1605578"/>
                </a:cubicBezTo>
                <a:cubicBezTo>
                  <a:pt x="5665564" y="1705815"/>
                  <a:pt x="5390164" y="1560463"/>
                  <a:pt x="5566694" y="1678149"/>
                </a:cubicBezTo>
                <a:cubicBezTo>
                  <a:pt x="5579424" y="1686636"/>
                  <a:pt x="5596863" y="1685234"/>
                  <a:pt x="5610237" y="1692664"/>
                </a:cubicBezTo>
                <a:cubicBezTo>
                  <a:pt x="5640735" y="1709607"/>
                  <a:pt x="5664225" y="1739689"/>
                  <a:pt x="5697323" y="1750721"/>
                </a:cubicBezTo>
                <a:cubicBezTo>
                  <a:pt x="5821413" y="1792083"/>
                  <a:pt x="5754046" y="1775953"/>
                  <a:pt x="5900523" y="1794264"/>
                </a:cubicBezTo>
                <a:lnTo>
                  <a:pt x="6031151" y="1837807"/>
                </a:lnTo>
                <a:lnTo>
                  <a:pt x="6074694" y="1852321"/>
                </a:lnTo>
                <a:lnTo>
                  <a:pt x="6118237" y="1866835"/>
                </a:lnTo>
                <a:cubicBezTo>
                  <a:pt x="6132751" y="1876511"/>
                  <a:pt x="6146178" y="1888063"/>
                  <a:pt x="6161780" y="1895864"/>
                </a:cubicBezTo>
                <a:cubicBezTo>
                  <a:pt x="6175464" y="1902706"/>
                  <a:pt x="6194505" y="1899560"/>
                  <a:pt x="6205323" y="1910378"/>
                </a:cubicBezTo>
                <a:cubicBezTo>
                  <a:pt x="6220622" y="1925677"/>
                  <a:pt x="6223616" y="1949649"/>
                  <a:pt x="6234351" y="1968435"/>
                </a:cubicBezTo>
                <a:cubicBezTo>
                  <a:pt x="6264124" y="2020537"/>
                  <a:pt x="6257798" y="2008257"/>
                  <a:pt x="6306923" y="2041007"/>
                </a:cubicBezTo>
                <a:cubicBezTo>
                  <a:pt x="6440416" y="2241245"/>
                  <a:pt x="6301046" y="2035680"/>
                  <a:pt x="6408523" y="2186149"/>
                </a:cubicBezTo>
                <a:cubicBezTo>
                  <a:pt x="6418662" y="2200344"/>
                  <a:pt x="6424423" y="2218205"/>
                  <a:pt x="6437551" y="2229692"/>
                </a:cubicBezTo>
                <a:cubicBezTo>
                  <a:pt x="6463807" y="2252666"/>
                  <a:pt x="6495608" y="2268397"/>
                  <a:pt x="6524637" y="2287749"/>
                </a:cubicBezTo>
                <a:lnTo>
                  <a:pt x="6568180" y="2316778"/>
                </a:lnTo>
                <a:cubicBezTo>
                  <a:pt x="6582694" y="2326454"/>
                  <a:pt x="6595174" y="2340291"/>
                  <a:pt x="6611723" y="2345807"/>
                </a:cubicBezTo>
                <a:lnTo>
                  <a:pt x="6655266" y="2360321"/>
                </a:lnTo>
                <a:cubicBezTo>
                  <a:pt x="6674618" y="2345807"/>
                  <a:pt x="6696218" y="2333883"/>
                  <a:pt x="6713323" y="2316778"/>
                </a:cubicBezTo>
                <a:cubicBezTo>
                  <a:pt x="6730428" y="2299673"/>
                  <a:pt x="6741123" y="2277088"/>
                  <a:pt x="6756866" y="2258721"/>
                </a:cubicBezTo>
                <a:cubicBezTo>
                  <a:pt x="6770224" y="2243136"/>
                  <a:pt x="6785895" y="2229692"/>
                  <a:pt x="6800409" y="2215178"/>
                </a:cubicBezTo>
                <a:cubicBezTo>
                  <a:pt x="6821262" y="2152616"/>
                  <a:pt x="6827579" y="2137375"/>
                  <a:pt x="6843951" y="2055521"/>
                </a:cubicBezTo>
                <a:cubicBezTo>
                  <a:pt x="6848789" y="2031330"/>
                  <a:pt x="6844127" y="2003024"/>
                  <a:pt x="6858466" y="1982949"/>
                </a:cubicBezTo>
                <a:cubicBezTo>
                  <a:pt x="6871042" y="1965343"/>
                  <a:pt x="6898175" y="1965388"/>
                  <a:pt x="6916523" y="1953921"/>
                </a:cubicBezTo>
                <a:cubicBezTo>
                  <a:pt x="6937036" y="1941100"/>
                  <a:pt x="6957475" y="1927483"/>
                  <a:pt x="6974580" y="1910378"/>
                </a:cubicBezTo>
                <a:cubicBezTo>
                  <a:pt x="6986915" y="1898043"/>
                  <a:pt x="6992442" y="1880236"/>
                  <a:pt x="7003609" y="1866835"/>
                </a:cubicBezTo>
                <a:cubicBezTo>
                  <a:pt x="7038534" y="1824924"/>
                  <a:pt x="7047877" y="1822808"/>
                  <a:pt x="7090694" y="1794264"/>
                </a:cubicBezTo>
                <a:cubicBezTo>
                  <a:pt x="7100370" y="1779750"/>
                  <a:pt x="7107388" y="1763056"/>
                  <a:pt x="7119723" y="1750721"/>
                </a:cubicBezTo>
                <a:cubicBezTo>
                  <a:pt x="7147860" y="1722584"/>
                  <a:pt x="7171393" y="1718983"/>
                  <a:pt x="7206809" y="1707178"/>
                </a:cubicBezTo>
                <a:cubicBezTo>
                  <a:pt x="7272391" y="1608803"/>
                  <a:pt x="7200316" y="1730981"/>
                  <a:pt x="7250351" y="1547521"/>
                </a:cubicBezTo>
                <a:cubicBezTo>
                  <a:pt x="7259117" y="1515381"/>
                  <a:pt x="7304287" y="1482798"/>
                  <a:pt x="7322923" y="1460435"/>
                </a:cubicBezTo>
                <a:cubicBezTo>
                  <a:pt x="7374915" y="1398044"/>
                  <a:pt x="7333737" y="1438806"/>
                  <a:pt x="7366466" y="1373349"/>
                </a:cubicBezTo>
                <a:cubicBezTo>
                  <a:pt x="7374267" y="1357747"/>
                  <a:pt x="7385818" y="1344321"/>
                  <a:pt x="7395494" y="1329807"/>
                </a:cubicBezTo>
                <a:cubicBezTo>
                  <a:pt x="7439037" y="1334645"/>
                  <a:pt x="7485854" y="1327063"/>
                  <a:pt x="7526123" y="1344321"/>
                </a:cubicBezTo>
                <a:cubicBezTo>
                  <a:pt x="7570774" y="1363457"/>
                  <a:pt x="7600243" y="1421964"/>
                  <a:pt x="7627723" y="1460435"/>
                </a:cubicBezTo>
                <a:cubicBezTo>
                  <a:pt x="7641783" y="1480120"/>
                  <a:pt x="7657394" y="1498674"/>
                  <a:pt x="7671266" y="1518492"/>
                </a:cubicBezTo>
                <a:cubicBezTo>
                  <a:pt x="7691273" y="1547073"/>
                  <a:pt x="7729323" y="1605578"/>
                  <a:pt x="7729323" y="1605578"/>
                </a:cubicBezTo>
                <a:cubicBezTo>
                  <a:pt x="7734161" y="1620092"/>
                  <a:pt x="7737810" y="1635059"/>
                  <a:pt x="7743837" y="1649121"/>
                </a:cubicBezTo>
                <a:cubicBezTo>
                  <a:pt x="7752360" y="1669008"/>
                  <a:pt x="7767291" y="1686272"/>
                  <a:pt x="7772866" y="1707178"/>
                </a:cubicBezTo>
                <a:cubicBezTo>
                  <a:pt x="7786803" y="1759443"/>
                  <a:pt x="7787034" y="1814825"/>
                  <a:pt x="7801894" y="1866835"/>
                </a:cubicBezTo>
                <a:cubicBezTo>
                  <a:pt x="7816795" y="1918989"/>
                  <a:pt x="7855167" y="1915882"/>
                  <a:pt x="7888980" y="1953921"/>
                </a:cubicBezTo>
                <a:cubicBezTo>
                  <a:pt x="7912158" y="1979997"/>
                  <a:pt x="7922367" y="2016338"/>
                  <a:pt x="7947037" y="2041007"/>
                </a:cubicBezTo>
                <a:cubicBezTo>
                  <a:pt x="8002915" y="2096884"/>
                  <a:pt x="7979194" y="2067470"/>
                  <a:pt x="8019609" y="2128092"/>
                </a:cubicBezTo>
                <a:cubicBezTo>
                  <a:pt x="8029285" y="2157121"/>
                  <a:pt x="8031664" y="2189718"/>
                  <a:pt x="8048637" y="2215178"/>
                </a:cubicBezTo>
                <a:cubicBezTo>
                  <a:pt x="8091085" y="2278849"/>
                  <a:pt x="8067199" y="2244766"/>
                  <a:pt x="8121209" y="2316778"/>
                </a:cubicBezTo>
                <a:cubicBezTo>
                  <a:pt x="8126047" y="2331292"/>
                  <a:pt x="8128881" y="2346637"/>
                  <a:pt x="8135723" y="2360321"/>
                </a:cubicBezTo>
                <a:cubicBezTo>
                  <a:pt x="8208608" y="2506094"/>
                  <a:pt x="8117438" y="2283790"/>
                  <a:pt x="8193780" y="2461921"/>
                </a:cubicBezTo>
                <a:cubicBezTo>
                  <a:pt x="8199807" y="2475983"/>
                  <a:pt x="8200864" y="2492090"/>
                  <a:pt x="8208294" y="2505464"/>
                </a:cubicBezTo>
                <a:cubicBezTo>
                  <a:pt x="8225237" y="2535961"/>
                  <a:pt x="8266351" y="2592549"/>
                  <a:pt x="8266351" y="2592549"/>
                </a:cubicBezTo>
                <a:cubicBezTo>
                  <a:pt x="8311741" y="2774105"/>
                  <a:pt x="8253724" y="2548350"/>
                  <a:pt x="8295380" y="2694149"/>
                </a:cubicBezTo>
                <a:cubicBezTo>
                  <a:pt x="8300860" y="2713330"/>
                  <a:pt x="8305056" y="2732854"/>
                  <a:pt x="8309894" y="2752207"/>
                </a:cubicBezTo>
                <a:cubicBezTo>
                  <a:pt x="8305056" y="2994112"/>
                  <a:pt x="8308323" y="3236314"/>
                  <a:pt x="8295380" y="3477921"/>
                </a:cubicBezTo>
                <a:cubicBezTo>
                  <a:pt x="8293743" y="3508476"/>
                  <a:pt x="8276027" y="3535978"/>
                  <a:pt x="8266351" y="3565007"/>
                </a:cubicBezTo>
                <a:lnTo>
                  <a:pt x="8251837" y="3608549"/>
                </a:lnTo>
                <a:cubicBezTo>
                  <a:pt x="8246999" y="3623063"/>
                  <a:pt x="8244165" y="3638408"/>
                  <a:pt x="8237323" y="3652092"/>
                </a:cubicBezTo>
                <a:cubicBezTo>
                  <a:pt x="8217971" y="3690797"/>
                  <a:pt x="8192951" y="3727155"/>
                  <a:pt x="8179266" y="3768207"/>
                </a:cubicBezTo>
                <a:cubicBezTo>
                  <a:pt x="8174428" y="3782721"/>
                  <a:pt x="8173238" y="3799019"/>
                  <a:pt x="8164751" y="3811749"/>
                </a:cubicBezTo>
                <a:cubicBezTo>
                  <a:pt x="8153365" y="3828828"/>
                  <a:pt x="8135723" y="3840778"/>
                  <a:pt x="8121209" y="3855292"/>
                </a:cubicBezTo>
                <a:cubicBezTo>
                  <a:pt x="8097619" y="4067594"/>
                  <a:pt x="8123127" y="3921147"/>
                  <a:pt x="8092180" y="4029464"/>
                </a:cubicBezTo>
                <a:cubicBezTo>
                  <a:pt x="8085977" y="4051173"/>
                  <a:pt x="8074754" y="4107859"/>
                  <a:pt x="8063151" y="4131064"/>
                </a:cubicBezTo>
                <a:cubicBezTo>
                  <a:pt x="8055350" y="4146666"/>
                  <a:pt x="8041924" y="4159005"/>
                  <a:pt x="8034123" y="4174607"/>
                </a:cubicBezTo>
                <a:cubicBezTo>
                  <a:pt x="8027281" y="4188291"/>
                  <a:pt x="8026451" y="4204465"/>
                  <a:pt x="8019609" y="4218149"/>
                </a:cubicBezTo>
                <a:cubicBezTo>
                  <a:pt x="7984525" y="4288317"/>
                  <a:pt x="7975067" y="4288001"/>
                  <a:pt x="7932523" y="4348778"/>
                </a:cubicBezTo>
                <a:cubicBezTo>
                  <a:pt x="7912516" y="4377359"/>
                  <a:pt x="7899136" y="4411194"/>
                  <a:pt x="7874466" y="4435864"/>
                </a:cubicBezTo>
                <a:cubicBezTo>
                  <a:pt x="7821716" y="4488614"/>
                  <a:pt x="7838037" y="4476399"/>
                  <a:pt x="7772866" y="4522949"/>
                </a:cubicBezTo>
                <a:cubicBezTo>
                  <a:pt x="7735736" y="4549471"/>
                  <a:pt x="7714016" y="4555992"/>
                  <a:pt x="7685780" y="4595521"/>
                </a:cubicBezTo>
                <a:cubicBezTo>
                  <a:pt x="7673204" y="4613127"/>
                  <a:pt x="7667486" y="4634792"/>
                  <a:pt x="7656751" y="4653578"/>
                </a:cubicBezTo>
                <a:cubicBezTo>
                  <a:pt x="7608347" y="4738285"/>
                  <a:pt x="7641556" y="4651822"/>
                  <a:pt x="7598694" y="4769692"/>
                </a:cubicBezTo>
                <a:cubicBezTo>
                  <a:pt x="7588686" y="4797214"/>
                  <a:pt x="7572651" y="4874710"/>
                  <a:pt x="7540637" y="4900321"/>
                </a:cubicBezTo>
                <a:cubicBezTo>
                  <a:pt x="7528690" y="4909878"/>
                  <a:pt x="7511608" y="4909997"/>
                  <a:pt x="7497094" y="4914835"/>
                </a:cubicBezTo>
                <a:cubicBezTo>
                  <a:pt x="7443875" y="4866454"/>
                  <a:pt x="7393258" y="4815047"/>
                  <a:pt x="7337437" y="4769692"/>
                </a:cubicBezTo>
                <a:cubicBezTo>
                  <a:pt x="7315542" y="4751903"/>
                  <a:pt x="7287435" y="4743075"/>
                  <a:pt x="7264866" y="4726149"/>
                </a:cubicBezTo>
                <a:cubicBezTo>
                  <a:pt x="7194628" y="4673471"/>
                  <a:pt x="7241843" y="4667591"/>
                  <a:pt x="7134237" y="4624549"/>
                </a:cubicBezTo>
                <a:cubicBezTo>
                  <a:pt x="7110047" y="4614873"/>
                  <a:pt x="7084538" y="4607997"/>
                  <a:pt x="7061666" y="4595521"/>
                </a:cubicBezTo>
                <a:cubicBezTo>
                  <a:pt x="7031038" y="4578815"/>
                  <a:pt x="7007678" y="4548497"/>
                  <a:pt x="6974580" y="4537464"/>
                </a:cubicBezTo>
                <a:cubicBezTo>
                  <a:pt x="6870945" y="4502919"/>
                  <a:pt x="6912954" y="4525408"/>
                  <a:pt x="6843951" y="4479407"/>
                </a:cubicBezTo>
                <a:cubicBezTo>
                  <a:pt x="6834275" y="4464893"/>
                  <a:pt x="6828544" y="4446761"/>
                  <a:pt x="6814923" y="4435864"/>
                </a:cubicBezTo>
                <a:cubicBezTo>
                  <a:pt x="6802976" y="4426306"/>
                  <a:pt x="6782198" y="4432167"/>
                  <a:pt x="6771380" y="4421349"/>
                </a:cubicBezTo>
                <a:cubicBezTo>
                  <a:pt x="6760562" y="4410531"/>
                  <a:pt x="6763708" y="4391491"/>
                  <a:pt x="6756866" y="4377807"/>
                </a:cubicBezTo>
                <a:cubicBezTo>
                  <a:pt x="6730605" y="4325286"/>
                  <a:pt x="6734515" y="4336490"/>
                  <a:pt x="6684294" y="4319749"/>
                </a:cubicBezTo>
                <a:cubicBezTo>
                  <a:pt x="6637545" y="4331437"/>
                  <a:pt x="6609047" y="4334102"/>
                  <a:pt x="6568180" y="4363292"/>
                </a:cubicBezTo>
                <a:cubicBezTo>
                  <a:pt x="6456676" y="4442937"/>
                  <a:pt x="6615297" y="4376018"/>
                  <a:pt x="6437551" y="4464892"/>
                </a:cubicBezTo>
                <a:cubicBezTo>
                  <a:pt x="6418199" y="4474568"/>
                  <a:pt x="6400020" y="4487079"/>
                  <a:pt x="6379494" y="4493921"/>
                </a:cubicBezTo>
                <a:cubicBezTo>
                  <a:pt x="6341646" y="4506537"/>
                  <a:pt x="6263380" y="4522949"/>
                  <a:pt x="6263380" y="4522949"/>
                </a:cubicBezTo>
                <a:cubicBezTo>
                  <a:pt x="6163564" y="4589494"/>
                  <a:pt x="6209392" y="4569975"/>
                  <a:pt x="6132751" y="4595521"/>
                </a:cubicBezTo>
                <a:cubicBezTo>
                  <a:pt x="6118237" y="4605197"/>
                  <a:pt x="6104811" y="4616748"/>
                  <a:pt x="6089209" y="4624549"/>
                </a:cubicBezTo>
                <a:cubicBezTo>
                  <a:pt x="6049997" y="4644155"/>
                  <a:pt x="5998724" y="4644657"/>
                  <a:pt x="5958580" y="4653578"/>
                </a:cubicBezTo>
                <a:cubicBezTo>
                  <a:pt x="5943645" y="4656897"/>
                  <a:pt x="5929551" y="4663254"/>
                  <a:pt x="5915037" y="4668092"/>
                </a:cubicBezTo>
                <a:cubicBezTo>
                  <a:pt x="5900523" y="4677768"/>
                  <a:pt x="5887096" y="4689320"/>
                  <a:pt x="5871494" y="4697121"/>
                </a:cubicBezTo>
                <a:cubicBezTo>
                  <a:pt x="5857810" y="4703963"/>
                  <a:pt x="5840681" y="4703148"/>
                  <a:pt x="5827951" y="4711635"/>
                </a:cubicBezTo>
                <a:cubicBezTo>
                  <a:pt x="5810872" y="4723021"/>
                  <a:pt x="5801112" y="4743247"/>
                  <a:pt x="5784409" y="4755178"/>
                </a:cubicBezTo>
                <a:cubicBezTo>
                  <a:pt x="5766802" y="4767754"/>
                  <a:pt x="5743958" y="4771631"/>
                  <a:pt x="5726351" y="4784207"/>
                </a:cubicBezTo>
                <a:cubicBezTo>
                  <a:pt x="5709648" y="4796137"/>
                  <a:pt x="5698577" y="4814609"/>
                  <a:pt x="5682809" y="4827749"/>
                </a:cubicBezTo>
                <a:cubicBezTo>
                  <a:pt x="5669408" y="4838916"/>
                  <a:pt x="5654412" y="4848123"/>
                  <a:pt x="5639266" y="4856778"/>
                </a:cubicBezTo>
                <a:cubicBezTo>
                  <a:pt x="5606956" y="4875241"/>
                  <a:pt x="5573853" y="4891274"/>
                  <a:pt x="5537666" y="4900321"/>
                </a:cubicBezTo>
                <a:cubicBezTo>
                  <a:pt x="5513733" y="4906304"/>
                  <a:pt x="5489285" y="4909997"/>
                  <a:pt x="5465094" y="4914835"/>
                </a:cubicBezTo>
                <a:cubicBezTo>
                  <a:pt x="5445742" y="4924511"/>
                  <a:pt x="5427126" y="4935828"/>
                  <a:pt x="5407037" y="4943864"/>
                </a:cubicBezTo>
                <a:cubicBezTo>
                  <a:pt x="5298976" y="4987088"/>
                  <a:pt x="5298519" y="4974841"/>
                  <a:pt x="5160294" y="4987407"/>
                </a:cubicBezTo>
                <a:cubicBezTo>
                  <a:pt x="4929001" y="5218700"/>
                  <a:pt x="5121785" y="4999100"/>
                  <a:pt x="5087723" y="5771178"/>
                </a:cubicBezTo>
                <a:cubicBezTo>
                  <a:pt x="5083861" y="5858714"/>
                  <a:pt x="5091236" y="5951080"/>
                  <a:pt x="5058694" y="6032435"/>
                </a:cubicBezTo>
                <a:cubicBezTo>
                  <a:pt x="5054243" y="6043563"/>
                  <a:pt x="4935085" y="6069826"/>
                  <a:pt x="4913551" y="6075978"/>
                </a:cubicBezTo>
                <a:cubicBezTo>
                  <a:pt x="4719195" y="6131507"/>
                  <a:pt x="5143585" y="6079969"/>
                  <a:pt x="4492637" y="6105007"/>
                </a:cubicBezTo>
                <a:cubicBezTo>
                  <a:pt x="4006130" y="6267172"/>
                  <a:pt x="4436142" y="6133332"/>
                  <a:pt x="3142809" y="6163064"/>
                </a:cubicBezTo>
                <a:cubicBezTo>
                  <a:pt x="3123456" y="6167902"/>
                  <a:pt x="3104699" y="6177578"/>
                  <a:pt x="3084751" y="6177578"/>
                </a:cubicBezTo>
                <a:cubicBezTo>
                  <a:pt x="2854304" y="6177578"/>
                  <a:pt x="2898154" y="6187952"/>
                  <a:pt x="2779951" y="6148549"/>
                </a:cubicBezTo>
                <a:cubicBezTo>
                  <a:pt x="2720855" y="6059906"/>
                  <a:pt x="2761979" y="6133564"/>
                  <a:pt x="2721894" y="5959864"/>
                </a:cubicBezTo>
                <a:cubicBezTo>
                  <a:pt x="2718454" y="5944956"/>
                  <a:pt x="2711091" y="5931164"/>
                  <a:pt x="2707380" y="5916321"/>
                </a:cubicBezTo>
                <a:cubicBezTo>
                  <a:pt x="2701397" y="5892388"/>
                  <a:pt x="2697153" y="5868043"/>
                  <a:pt x="2692866" y="5843749"/>
                </a:cubicBezTo>
                <a:cubicBezTo>
                  <a:pt x="2682637" y="5785787"/>
                  <a:pt x="2682449" y="5725416"/>
                  <a:pt x="2663837" y="5669578"/>
                </a:cubicBezTo>
                <a:cubicBezTo>
                  <a:pt x="2628501" y="5563568"/>
                  <a:pt x="2642231" y="5612177"/>
                  <a:pt x="2620294" y="5524435"/>
                </a:cubicBezTo>
                <a:cubicBezTo>
                  <a:pt x="2617524" y="5488426"/>
                  <a:pt x="2622595" y="5354864"/>
                  <a:pt x="2591266" y="5292207"/>
                </a:cubicBezTo>
                <a:cubicBezTo>
                  <a:pt x="2583465" y="5276605"/>
                  <a:pt x="2571913" y="5263178"/>
                  <a:pt x="2562237" y="5248664"/>
                </a:cubicBezTo>
                <a:cubicBezTo>
                  <a:pt x="2511589" y="5096716"/>
                  <a:pt x="2560461" y="5153776"/>
                  <a:pt x="2315494" y="5147064"/>
                </a:cubicBezTo>
                <a:cubicBezTo>
                  <a:pt x="2034948" y="5139378"/>
                  <a:pt x="1754275" y="5137387"/>
                  <a:pt x="1473666" y="5132549"/>
                </a:cubicBezTo>
                <a:cubicBezTo>
                  <a:pt x="1459152" y="5127711"/>
                  <a:pt x="1443497" y="5125465"/>
                  <a:pt x="1430123" y="5118035"/>
                </a:cubicBezTo>
                <a:cubicBezTo>
                  <a:pt x="1399625" y="5101092"/>
                  <a:pt x="1376135" y="5071011"/>
                  <a:pt x="1343037" y="5059978"/>
                </a:cubicBezTo>
                <a:lnTo>
                  <a:pt x="1255951" y="5030949"/>
                </a:lnTo>
                <a:cubicBezTo>
                  <a:pt x="1138830" y="4991908"/>
                  <a:pt x="1227673" y="5017389"/>
                  <a:pt x="980180" y="5001921"/>
                </a:cubicBezTo>
                <a:cubicBezTo>
                  <a:pt x="965666" y="4992245"/>
                  <a:pt x="952239" y="4980693"/>
                  <a:pt x="936637" y="4972892"/>
                </a:cubicBezTo>
                <a:cubicBezTo>
                  <a:pt x="922953" y="4966050"/>
                  <a:pt x="905041" y="4967935"/>
                  <a:pt x="893094" y="4958378"/>
                </a:cubicBezTo>
                <a:cubicBezTo>
                  <a:pt x="879473" y="4947481"/>
                  <a:pt x="878858" y="4924080"/>
                  <a:pt x="864066" y="4914835"/>
                </a:cubicBezTo>
                <a:cubicBezTo>
                  <a:pt x="838118" y="4898618"/>
                  <a:pt x="806009" y="4895483"/>
                  <a:pt x="776980" y="4885807"/>
                </a:cubicBezTo>
                <a:cubicBezTo>
                  <a:pt x="762466" y="4880969"/>
                  <a:pt x="746167" y="4879779"/>
                  <a:pt x="733437" y="4871292"/>
                </a:cubicBezTo>
                <a:cubicBezTo>
                  <a:pt x="608645" y="4788099"/>
                  <a:pt x="766539" y="4887843"/>
                  <a:pt x="646351" y="4827749"/>
                </a:cubicBezTo>
                <a:cubicBezTo>
                  <a:pt x="630749" y="4819948"/>
                  <a:pt x="618411" y="4806522"/>
                  <a:pt x="602809" y="4798721"/>
                </a:cubicBezTo>
                <a:cubicBezTo>
                  <a:pt x="573057" y="4783845"/>
                  <a:pt x="514293" y="4775212"/>
                  <a:pt x="486694" y="4769692"/>
                </a:cubicBezTo>
                <a:cubicBezTo>
                  <a:pt x="472180" y="4760016"/>
                  <a:pt x="452827" y="4755178"/>
                  <a:pt x="443151" y="4740664"/>
                </a:cubicBezTo>
                <a:cubicBezTo>
                  <a:pt x="432086" y="4724066"/>
                  <a:pt x="434117" y="4701787"/>
                  <a:pt x="428637" y="4682607"/>
                </a:cubicBezTo>
                <a:cubicBezTo>
                  <a:pt x="424434" y="4667896"/>
                  <a:pt x="417834" y="4653907"/>
                  <a:pt x="414123" y="4639064"/>
                </a:cubicBezTo>
                <a:cubicBezTo>
                  <a:pt x="408140" y="4615131"/>
                  <a:pt x="406698" y="4590121"/>
                  <a:pt x="399609" y="4566492"/>
                </a:cubicBezTo>
                <a:cubicBezTo>
                  <a:pt x="380242" y="4501935"/>
                  <a:pt x="374225" y="4499389"/>
                  <a:pt x="341551" y="4450378"/>
                </a:cubicBezTo>
                <a:lnTo>
                  <a:pt x="283494" y="4276207"/>
                </a:lnTo>
                <a:lnTo>
                  <a:pt x="254466" y="4189121"/>
                </a:lnTo>
                <a:cubicBezTo>
                  <a:pt x="242662" y="4153709"/>
                  <a:pt x="239057" y="4130169"/>
                  <a:pt x="210923" y="4102035"/>
                </a:cubicBezTo>
                <a:cubicBezTo>
                  <a:pt x="198588" y="4089700"/>
                  <a:pt x="181894" y="4082683"/>
                  <a:pt x="167380" y="4073007"/>
                </a:cubicBezTo>
                <a:lnTo>
                  <a:pt x="109323" y="3985921"/>
                </a:lnTo>
                <a:lnTo>
                  <a:pt x="80294" y="3942378"/>
                </a:lnTo>
                <a:lnTo>
                  <a:pt x="51266" y="3855292"/>
                </a:lnTo>
                <a:cubicBezTo>
                  <a:pt x="46428" y="3840778"/>
                  <a:pt x="36751" y="3827049"/>
                  <a:pt x="36751" y="3811749"/>
                </a:cubicBezTo>
                <a:lnTo>
                  <a:pt x="36751" y="3739178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Downloads\3827289-6296740289-red.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9429784" cy="72866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857620" y="-285776"/>
            <a:ext cx="1928826" cy="17538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104150"/>
            <a:ext cx="1928826" cy="17538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9" name="Picture 7" descr="C:\Users\User\Downloads\408067_pyatiugolnik-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214"/>
            <a:ext cx="2096085" cy="1760513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7500958" y="-285776"/>
            <a:ext cx="1843790" cy="185736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86182" y="5000635"/>
            <a:ext cx="1843790" cy="185736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2143116"/>
            <a:ext cx="2857520" cy="1753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7500958" y="4929174"/>
            <a:ext cx="1928826" cy="1928826"/>
          </a:xfrm>
          <a:prstGeom prst="triangle">
            <a:avLst/>
          </a:prstGeom>
          <a:solidFill>
            <a:srgbClr val="0AB2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8229600" cy="1584176"/>
          </a:xfrm>
        </p:spPr>
        <p:txBody>
          <a:bodyPr>
            <a:noAutofit/>
          </a:bodyPr>
          <a:lstStyle/>
          <a:p>
            <a:r>
              <a:rPr lang="ru-RU" sz="15000" dirty="0" smtClean="0"/>
              <a:t/>
            </a:r>
            <a:br>
              <a:rPr lang="ru-RU" sz="15000" dirty="0" smtClean="0"/>
            </a:br>
            <a:r>
              <a:rPr lang="ru-RU" sz="15000" dirty="0" smtClean="0"/>
              <a:t>  </a:t>
            </a:r>
            <a:endParaRPr lang="ru-RU" sz="150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140968"/>
            <a:ext cx="64087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  </a:t>
            </a:r>
            <a:endParaRPr lang="ru-RU" sz="15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3140968"/>
            <a:ext cx="64087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  </a:t>
            </a:r>
            <a:endParaRPr lang="ru-RU" sz="15000" b="1" dirty="0"/>
          </a:p>
        </p:txBody>
      </p:sp>
      <p:pic>
        <p:nvPicPr>
          <p:cNvPr id="6" name="Picture 2" descr="C:\Users\User\Downloads\1266522330_161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69269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0" b="1" dirty="0" smtClean="0"/>
              <a:t>      </a:t>
            </a:r>
          </a:p>
        </p:txBody>
      </p:sp>
      <p:pic>
        <p:nvPicPr>
          <p:cNvPr id="16386" name="Picture 2" descr="http://rai-gorod.ru/wp-content/uploads/2016/05/%D0%B4%D0%B0%D0%B93.jpg"/>
          <p:cNvPicPr>
            <a:picLocks noChangeAspect="1" noChangeArrowheads="1"/>
          </p:cNvPicPr>
          <p:nvPr/>
        </p:nvPicPr>
        <p:blipFill>
          <a:blip r:embed="rId2" cstate="print"/>
          <a:srcRect l="28846" b="-3137"/>
          <a:stretch>
            <a:fillRect/>
          </a:stretch>
        </p:blipFill>
        <p:spPr bwMode="auto">
          <a:xfrm>
            <a:off x="0" y="-1143032"/>
            <a:ext cx="9144000" cy="8143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3cs37vXd6xw/Ts5X2Mfjj8I/AAAAAAAAABk/7fmVQ_rKj8M/s1600/coral_reef.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2012130419422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113" y="-104775"/>
            <a:ext cx="9420226" cy="706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57166"/>
          <a:ext cx="8429684" cy="6000792"/>
        </p:xfrm>
        <a:graphic>
          <a:graphicData uri="http://schemas.openxmlformats.org/drawingml/2006/table">
            <a:tbl>
              <a:tblPr/>
              <a:tblGrid>
                <a:gridCol w="3294111"/>
                <a:gridCol w="2990239"/>
                <a:gridCol w="2145334"/>
              </a:tblGrid>
              <a:tr h="6000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              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300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7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C:\Users\User\Downloads\7488480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7584" y="620688"/>
            <a:ext cx="1656184" cy="1343642"/>
          </a:xfrm>
          <a:prstGeom prst="rect">
            <a:avLst/>
          </a:prstGeom>
          <a:noFill/>
        </p:spPr>
      </p:pic>
      <p:pic>
        <p:nvPicPr>
          <p:cNvPr id="9" name="Picture 3" descr="C:\Users\User\Downloads\7488480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1584176" cy="1584176"/>
          </a:xfrm>
          <a:prstGeom prst="rect">
            <a:avLst/>
          </a:prstGeom>
          <a:noFill/>
        </p:spPr>
      </p:pic>
      <p:pic>
        <p:nvPicPr>
          <p:cNvPr id="10" name="Picture 3" descr="C:\Users\User\Downloads\7488480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142984"/>
            <a:ext cx="1509888" cy="1565936"/>
          </a:xfrm>
          <a:prstGeom prst="rect">
            <a:avLst/>
          </a:prstGeom>
          <a:noFill/>
        </p:spPr>
      </p:pic>
      <p:pic>
        <p:nvPicPr>
          <p:cNvPr id="11" name="Picture 3" descr="C:\Users\User\Downloads\7488480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75656" y="1628800"/>
            <a:ext cx="1656184" cy="1343642"/>
          </a:xfrm>
          <a:prstGeom prst="rect">
            <a:avLst/>
          </a:prstGeom>
          <a:noFill/>
        </p:spPr>
      </p:pic>
      <p:pic>
        <p:nvPicPr>
          <p:cNvPr id="12" name="Picture 3" descr="C:\Users\User\Downloads\7488480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2924944"/>
            <a:ext cx="1656184" cy="1343642"/>
          </a:xfrm>
          <a:prstGeom prst="rect">
            <a:avLst/>
          </a:prstGeom>
          <a:noFill/>
        </p:spPr>
      </p:pic>
      <p:pic>
        <p:nvPicPr>
          <p:cNvPr id="13" name="Picture 3" descr="C:\Users\User\Downloads\7488480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51720" y="3573016"/>
            <a:ext cx="1656184" cy="1343642"/>
          </a:xfrm>
          <a:prstGeom prst="rect">
            <a:avLst/>
          </a:prstGeom>
          <a:noFill/>
        </p:spPr>
      </p:pic>
      <p:pic>
        <p:nvPicPr>
          <p:cNvPr id="14" name="Picture 3" descr="C:\Users\User\Downloads\7488480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4797152"/>
            <a:ext cx="1656184" cy="1343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316</TotalTime>
  <Words>15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 </vt:lpstr>
      <vt:lpstr>Слайд 3</vt:lpstr>
      <vt:lpstr>Слайд 4</vt:lpstr>
      <vt:lpstr>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  9   А   2</dc:title>
  <dc:creator>Артур</dc:creator>
  <cp:lastModifiedBy>11</cp:lastModifiedBy>
  <cp:revision>41</cp:revision>
  <dcterms:created xsi:type="dcterms:W3CDTF">2012-04-22T07:19:07Z</dcterms:created>
  <dcterms:modified xsi:type="dcterms:W3CDTF">2017-01-30T10:43:27Z</dcterms:modified>
</cp:coreProperties>
</file>